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E3869-3F3A-41CF-A4C7-C6243067FBF4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DBCD5-1436-4056-BFB1-23FA8CB74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230CE-402B-4718-98B4-8FCF7AACC876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197C0-1B78-4DD2-B89F-E8282A957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14771-C86B-4DAD-AB6D-D53872DB8FB5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143A8-9E24-41F1-9FB3-911B65C3C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39802-87F8-4DF4-A3B6-16C53995386E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2C3E-CDFD-4D8E-95F6-7DF97415E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5306-A0D9-4FF8-A027-DCCF51A9276F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BA220-562F-4464-9508-150E20614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437E3-D76A-4607-9570-0556305A45B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FC381-22BE-4611-B1A2-31DF7B1F5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ED0A7-5C99-465C-A7BD-D5082DD8CB20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A300B-A453-49B2-918B-AC5EF6CC6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13638-47B8-47B0-9908-B96DDFF88367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FCFFD-C2DC-44DF-8125-E81D146C2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1008-371A-4DB7-A86F-B47026F3FF82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D5B58-BFA0-4476-A1B9-87B15AC0A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DF160-28CE-4C2D-8E6F-6B592FA8A936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AAB05-4D8C-457E-AD84-F2B994B5C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691D-5862-4309-89C5-B428183E3836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46B1-5E62-48F0-B1F7-1A26DCC46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B68AFC-77F8-4C10-8A7C-3C61D0D2A62E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3AD1C-F30E-401A-9944-A795DD5AA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tatic.diary.ru/userdir/7/2/5/2/72527/43089979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?filmId=6880456435054604454&amp;text=do%20you%20like%20spaghetti%20yogurt&amp;text=you%20&amp;path=wizard&amp;parent-reqid=1586859467218205-440907491052236087300356-prestable-app-host-sas-web-yp-45&amp;redircnt=1586859474.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tud.nstu.ru/images/news/191/big_up5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52" name="Picture 2" descr="Картинка 6 из 7324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714500"/>
            <a:ext cx="8501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рямоугольник 4"/>
          <p:cNvSpPr>
            <a:spLocks noChangeArrowheads="1"/>
          </p:cNvSpPr>
          <p:nvPr/>
        </p:nvSpPr>
        <p:spPr bwMode="auto">
          <a:xfrm>
            <a:off x="1071563" y="500063"/>
            <a:ext cx="7500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400" b="1">
                <a:solidFill>
                  <a:schemeClr val="accent2"/>
                </a:solidFill>
                <a:latin typeface="Century Gothic" pitchFamily="34" charset="0"/>
              </a:rPr>
              <a:t>bananas</a:t>
            </a:r>
            <a:r>
              <a:rPr lang="ru-RU" sz="4400" b="1">
                <a:solidFill>
                  <a:schemeClr val="accent2"/>
                </a:solidFill>
                <a:latin typeface="Century Gothic" pitchFamily="34" charset="0"/>
              </a:rPr>
              <a:t> - /бананас/</a:t>
            </a:r>
            <a:endParaRPr lang="ru-RU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coffee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/кофи/</a:t>
            </a:r>
            <a:endParaRPr lang="ru-RU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600200"/>
            <a:ext cx="6858000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tea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/тии/</a:t>
            </a:r>
            <a:endParaRPr lang="ru-RU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1600200"/>
            <a:ext cx="8715375" cy="4829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butter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/батэ/</a:t>
            </a:r>
            <a:endParaRPr lang="ru-RU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50" y="1600200"/>
            <a:ext cx="7500938" cy="4972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cheese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/чиз/</a:t>
            </a:r>
            <a:endParaRPr lang="ru-RU" smtClean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50" y="1600200"/>
            <a:ext cx="7858125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sausages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/сосиджис/</a:t>
            </a:r>
            <a:endParaRPr lang="ru-RU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38" y="1600200"/>
            <a:ext cx="7715250" cy="50434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sandwich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/сэндвидж/</a:t>
            </a:r>
            <a:endParaRPr lang="ru-RU" smtClean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5" y="1600200"/>
            <a:ext cx="7643813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 теперь давайте споём весёлую песенку!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smtClean="0">
                <a:solidFill>
                  <a:srgbClr val="0070C0"/>
                </a:solidFill>
              </a:rPr>
              <a:t>Do You Like Spaghetti Yogurt?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42862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https://yandex.ru/video/preview/?filmId=6880456435054604454&amp;text=do%20you%20like%20spaghetti%20yogurt&amp;text=you%20&amp;path=wizard&amp;parent-reqid=1586859467218205-440907491052236087300356-prestable-app-host-sas-web-yp-45&amp;redircnt=1586859474.1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FF0000"/>
                </a:solidFill>
                <a:latin typeface="Century Gothic" pitchFamily="34" charset="0"/>
              </a:rPr>
              <a:t>apples</a:t>
            </a:r>
            <a:r>
              <a:rPr lang="ru-RU" b="1" smtClean="0">
                <a:solidFill>
                  <a:srgbClr val="FF0000"/>
                </a:solidFill>
                <a:latin typeface="Century Gothic" pitchFamily="34" charset="0"/>
              </a:rPr>
              <a:t>- /эплс/</a:t>
            </a: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3075" name="Содержимое 3" descr="яблок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38" y="1600200"/>
            <a:ext cx="7858125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accent2"/>
                </a:solidFill>
              </a:rPr>
              <a:t>Lemons</a:t>
            </a:r>
            <a:r>
              <a:rPr lang="ru-RU" b="1" smtClean="0">
                <a:solidFill>
                  <a:schemeClr val="accent2"/>
                </a:solidFill>
              </a:rPr>
              <a:t>- /лэманс/</a:t>
            </a:r>
            <a:endParaRPr lang="ru-RU" b="1" smtClean="0"/>
          </a:p>
        </p:txBody>
      </p:sp>
      <p:pic>
        <p:nvPicPr>
          <p:cNvPr id="4099" name="Содержимое 3" descr="0041463fde66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2103438"/>
            <a:ext cx="8358187" cy="4540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accent2"/>
                </a:solidFill>
                <a:latin typeface="Century Gothic" pitchFamily="34" charset="0"/>
              </a:rPr>
              <a:t>oranges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/оринджис/</a:t>
            </a:r>
            <a:endParaRPr lang="ru-RU" b="1" smtClean="0"/>
          </a:p>
        </p:txBody>
      </p:sp>
      <p:pic>
        <p:nvPicPr>
          <p:cNvPr id="5123" name="Picture 2" descr="Картинка 13 из 160385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1571625"/>
            <a:ext cx="7358063" cy="5072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tomatoes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/томатэус/</a:t>
            </a:r>
            <a:endParaRPr lang="ru-RU" smtClean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00125" y="1600200"/>
            <a:ext cx="7143750" cy="5043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accent2"/>
                </a:solidFill>
                <a:latin typeface="Century Gothic" pitchFamily="34" charset="0"/>
              </a:rPr>
              <a:t>potatoes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/потейтэус/</a:t>
            </a:r>
            <a:endParaRPr lang="ru-RU" smtClean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88" y="1600200"/>
            <a:ext cx="7286625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cucumbers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/къюкэмбэс/</a:t>
            </a:r>
            <a:endParaRPr lang="ru-RU" smtClean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47688" y="1600200"/>
            <a:ext cx="8048625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ice- cream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/айскрим/</a:t>
            </a:r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600200"/>
            <a:ext cx="7500937" cy="5686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Century Gothic" pitchFamily="34" charset="0"/>
              </a:rPr>
              <a:t>cake</a:t>
            </a:r>
            <a:r>
              <a:rPr lang="ru-RU" b="1" smtClean="0">
                <a:solidFill>
                  <a:schemeClr val="accent2"/>
                </a:solidFill>
                <a:latin typeface="Century Gothic" pitchFamily="34" charset="0"/>
              </a:rPr>
              <a:t>- /кейк/</a:t>
            </a:r>
            <a:endParaRPr lang="ru-RU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50" y="1600200"/>
            <a:ext cx="7358063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88</Words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apples- /эплс/</vt:lpstr>
      <vt:lpstr>Lemons- /лэманс/</vt:lpstr>
      <vt:lpstr>oranges- /оринджис/</vt:lpstr>
      <vt:lpstr>tomatoes- /томатэус/</vt:lpstr>
      <vt:lpstr>potatoes- /потейтэус/</vt:lpstr>
      <vt:lpstr>cucumbers- /къюкэмбэс/</vt:lpstr>
      <vt:lpstr>ice- cream- /айскрим/</vt:lpstr>
      <vt:lpstr>cake- /кейк/</vt:lpstr>
      <vt:lpstr>coffee- /кофи/</vt:lpstr>
      <vt:lpstr>tea- /тии/</vt:lpstr>
      <vt:lpstr>butter- /батэ/</vt:lpstr>
      <vt:lpstr>cheese- /чиз/</vt:lpstr>
      <vt:lpstr>sausages- /сосиджис/</vt:lpstr>
      <vt:lpstr>sandwich- /сэндвидж/</vt:lpstr>
      <vt:lpstr>А теперь давайте споём весёлую песенку! Do You Like Spaghetti Yogurt?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8</cp:revision>
  <dcterms:created xsi:type="dcterms:W3CDTF">2020-04-08T06:56:20Z</dcterms:created>
  <dcterms:modified xsi:type="dcterms:W3CDTF">2020-04-14T17:06:11Z</dcterms:modified>
</cp:coreProperties>
</file>