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ACF8BD1-F332-4DF6-AD63-BF9D30B1EB83}" type="datetimeFigureOut">
              <a:rPr lang="ru-RU" smtClean="0"/>
              <a:t>14.04.2020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76A7D4E-1A2D-4E62-9B97-0E4B00FBBF67}"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CF8BD1-F332-4DF6-AD63-BF9D30B1EB83}" type="datetimeFigureOut">
              <a:rPr lang="ru-RU" smtClean="0"/>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CF8BD1-F332-4DF6-AD63-BF9D30B1EB83}" type="datetimeFigureOut">
              <a:rPr lang="ru-RU" smtClean="0"/>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CF8BD1-F332-4DF6-AD63-BF9D30B1EB83}" type="datetimeFigureOut">
              <a:rPr lang="ru-RU" smtClean="0"/>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ACF8BD1-F332-4DF6-AD63-BF9D30B1EB83}" type="datetimeFigureOut">
              <a:rPr lang="ru-RU" smtClean="0"/>
              <a:t>14.04.2020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76A7D4E-1A2D-4E62-9B97-0E4B00FBBF67}"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ACF8BD1-F332-4DF6-AD63-BF9D30B1EB83}" type="datetimeFigureOut">
              <a:rPr lang="ru-RU" smtClean="0"/>
              <a:t>14.04.2020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ACF8BD1-F332-4DF6-AD63-BF9D30B1EB83}" type="datetimeFigureOut">
              <a:rPr lang="ru-RU" smtClean="0"/>
              <a:t>14.04.2020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ACF8BD1-F332-4DF6-AD63-BF9D30B1EB83}" type="datetimeFigureOut">
              <a:rPr lang="ru-RU" smtClean="0"/>
              <a:t>14.04.2020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CF8BD1-F332-4DF6-AD63-BF9D30B1EB83}" type="datetimeFigureOut">
              <a:rPr lang="ru-RU" smtClean="0"/>
              <a:t>14.04.2020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ACF8BD1-F332-4DF6-AD63-BF9D30B1EB83}" type="datetimeFigureOut">
              <a:rPr lang="ru-RU" smtClean="0"/>
              <a:t>14.04.2020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ACF8BD1-F332-4DF6-AD63-BF9D30B1EB83}" type="datetimeFigureOut">
              <a:rPr lang="ru-RU" smtClean="0"/>
              <a:t>14.04.2020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6A7D4E-1A2D-4E62-9B97-0E4B00FBBF6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ACF8BD1-F332-4DF6-AD63-BF9D30B1EB83}" type="datetimeFigureOut">
              <a:rPr lang="ru-RU" smtClean="0"/>
              <a:t>14.04.2020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6A7D4E-1A2D-4E62-9B97-0E4B00FBBF67}"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Как написать статью.</a:t>
            </a:r>
            <a:br>
              <a:rPr lang="ru-RU" dirty="0" smtClean="0"/>
            </a:br>
            <a:endParaRPr lang="ru-RU" dirty="0"/>
          </a:p>
        </p:txBody>
      </p:sp>
      <p:sp>
        <p:nvSpPr>
          <p:cNvPr id="5" name="Содержимое 4"/>
          <p:cNvSpPr>
            <a:spLocks noGrp="1"/>
          </p:cNvSpPr>
          <p:nvPr>
            <p:ph idx="1"/>
          </p:nvPr>
        </p:nvSpPr>
        <p:spPr/>
        <p:txBody>
          <a:bodyPr/>
          <a:lstStyle/>
          <a:p>
            <a:r>
              <a:rPr lang="ru-RU" dirty="0" smtClean="0">
                <a:solidFill>
                  <a:schemeClr val="bg1"/>
                </a:solidFill>
              </a:rPr>
              <a:t>Выбираем интересную или  нужную тему.</a:t>
            </a:r>
          </a:p>
          <a:p>
            <a:r>
              <a:rPr lang="ru-RU" dirty="0" smtClean="0">
                <a:solidFill>
                  <a:schemeClr val="bg1"/>
                </a:solidFill>
              </a:rPr>
              <a:t>Тему нужно изучить досконально!!! Вы должны знать о чем пишете и разбираться в этом.</a:t>
            </a:r>
          </a:p>
          <a:p>
            <a:r>
              <a:rPr lang="ru-RU" dirty="0" err="1" smtClean="0"/>
              <a:t>Рерайт</a:t>
            </a:r>
            <a:r>
              <a:rPr lang="ru-RU" dirty="0" smtClean="0"/>
              <a:t> – это переписывание уже существующей готовой статьи другими (своими) словами.</a:t>
            </a:r>
          </a:p>
          <a:p>
            <a:r>
              <a:rPr lang="ru-RU" dirty="0" smtClean="0">
                <a:solidFill>
                  <a:schemeClr val="bg1"/>
                </a:solidFill>
              </a:rPr>
              <a:t>Соответственно </a:t>
            </a:r>
            <a:r>
              <a:rPr lang="ru-RU" dirty="0" smtClean="0"/>
              <a:t>находим, читаем и изучаем статьи в интернете и на </a:t>
            </a:r>
            <a:r>
              <a:rPr lang="ru-RU" b="1" dirty="0" smtClean="0">
                <a:solidFill>
                  <a:srgbClr val="FF0000"/>
                </a:solidFill>
              </a:rPr>
              <a:t>их основе </a:t>
            </a:r>
            <a:r>
              <a:rPr lang="ru-RU" dirty="0" smtClean="0"/>
              <a:t>пишем свои.</a:t>
            </a:r>
          </a:p>
          <a:p>
            <a:r>
              <a:rPr lang="ru-RU" dirty="0" smtClean="0"/>
              <a:t>Любая статья, опубликованная в журнале, газете или на сайте состоит из трех частей: вступления, основной части и заключения.</a:t>
            </a:r>
          </a:p>
          <a:p>
            <a:endParaRPr lang="ru-RU" dirty="0" smtClean="0"/>
          </a:p>
          <a:p>
            <a:endParaRPr lang="ru-RU"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Схема написания статьи.</a:t>
            </a:r>
            <a:endParaRPr lang="ru-RU" dirty="0"/>
          </a:p>
        </p:txBody>
      </p:sp>
      <p:sp>
        <p:nvSpPr>
          <p:cNvPr id="3" name="Содержимое 2"/>
          <p:cNvSpPr>
            <a:spLocks noGrp="1"/>
          </p:cNvSpPr>
          <p:nvPr>
            <p:ph idx="1"/>
          </p:nvPr>
        </p:nvSpPr>
        <p:spPr/>
        <p:txBody>
          <a:bodyPr/>
          <a:lstStyle/>
          <a:p>
            <a:r>
              <a:rPr lang="ru-RU" dirty="0" smtClean="0">
                <a:solidFill>
                  <a:srgbClr val="C00000"/>
                </a:solidFill>
              </a:rPr>
              <a:t>Заголовок!!! </a:t>
            </a:r>
            <a:r>
              <a:rPr lang="ru-RU" dirty="0" smtClean="0"/>
              <a:t>заголовок, который будет запоминающимся и зацепит внимание читателя.</a:t>
            </a:r>
          </a:p>
          <a:p>
            <a:pPr>
              <a:buNone/>
            </a:pPr>
            <a:r>
              <a:rPr lang="ru-RU" dirty="0" smtClean="0">
                <a:solidFill>
                  <a:srgbClr val="C00000"/>
                </a:solidFill>
              </a:rPr>
              <a:t>по названию человек поймёт, стоит ли её читать или нет.</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br>
              <a:rPr lang="ru-RU" dirty="0" smtClean="0"/>
            </a:br>
            <a:r>
              <a:rPr lang="ru-RU" dirty="0" smtClean="0"/>
              <a:t>1. Вступление</a:t>
            </a:r>
            <a:br>
              <a:rPr lang="ru-RU" dirty="0" smtClean="0"/>
            </a:br>
            <a:endParaRPr lang="ru-RU" dirty="0"/>
          </a:p>
        </p:txBody>
      </p:sp>
      <p:sp>
        <p:nvSpPr>
          <p:cNvPr id="3" name="Содержимое 2"/>
          <p:cNvSpPr>
            <a:spLocks noGrp="1"/>
          </p:cNvSpPr>
          <p:nvPr>
            <p:ph idx="1"/>
          </p:nvPr>
        </p:nvSpPr>
        <p:spPr/>
        <p:txBody>
          <a:bodyPr/>
          <a:lstStyle/>
          <a:p>
            <a:pPr>
              <a:buNone/>
            </a:pPr>
            <a:r>
              <a:rPr lang="ru-RU" dirty="0" smtClean="0"/>
              <a:t>В этой части следует написать о том, для кого эта статья и для чего она написана. Это такая же важная часть, как и заголовок. Во вступительной части следует заинтересовать человека. Можно написать небольшую историю из собственной жизни, в которой вы расскажете, как решали проблему, о которой пишете. Людям всегда нравится, когда человек рассказывает что-то о себе. Таким образом, статья получится более живой.</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700808"/>
          </a:xfrm>
        </p:spPr>
        <p:txBody>
          <a:bodyPr>
            <a:normAutofit fontScale="90000"/>
          </a:bodyPr>
          <a:lstStyle/>
          <a:p>
            <a:r>
              <a:rPr lang="ru-RU" dirty="0" smtClean="0"/>
              <a:t>2. Поднятие проблемы через поисковый запрос</a:t>
            </a:r>
            <a:br>
              <a:rPr lang="ru-RU" dirty="0" smtClean="0"/>
            </a:br>
            <a:endParaRPr lang="ru-RU" dirty="0"/>
          </a:p>
        </p:txBody>
      </p:sp>
      <p:sp>
        <p:nvSpPr>
          <p:cNvPr id="3" name="Содержимое 2"/>
          <p:cNvSpPr>
            <a:spLocks noGrp="1"/>
          </p:cNvSpPr>
          <p:nvPr>
            <p:ph idx="1"/>
          </p:nvPr>
        </p:nvSpPr>
        <p:spPr/>
        <p:txBody>
          <a:bodyPr/>
          <a:lstStyle/>
          <a:p>
            <a:r>
              <a:rPr lang="ru-RU" dirty="0" smtClean="0">
                <a:solidFill>
                  <a:srgbClr val="C00000"/>
                </a:solidFill>
              </a:rPr>
              <a:t>Каждая статья, должна быть написана под определённый поисковый запрос (исследование существования проблемы)</a:t>
            </a:r>
          </a:p>
          <a:p>
            <a:r>
              <a:rPr lang="ru-RU" dirty="0" smtClean="0"/>
              <a:t>В этой части статьи вы должны поднять проблему через поисковый запрос (к примеру как избавить ребенка от игровой зависимости). То есть, написать, что существует проблема игровой зависимости, которая волнует каждого второго родителя на Земле… но решить эту проблему можно легко и т. д.</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1661046"/>
          </a:xfrm>
        </p:spPr>
        <p:txBody>
          <a:bodyPr>
            <a:normAutofit fontScale="90000"/>
          </a:bodyPr>
          <a:lstStyle/>
          <a:p>
            <a:r>
              <a:rPr lang="ru-RU" dirty="0" smtClean="0"/>
              <a:t/>
            </a:r>
            <a:br>
              <a:rPr lang="ru-RU" dirty="0" smtClean="0"/>
            </a:br>
            <a:r>
              <a:rPr lang="ru-RU" dirty="0" smtClean="0"/>
              <a:t/>
            </a:r>
            <a:br>
              <a:rPr lang="ru-RU" dirty="0" smtClean="0"/>
            </a:br>
            <a:r>
              <a:rPr lang="ru-RU" dirty="0" smtClean="0"/>
              <a:t>4. Описание решения проблемы (лучше по пунктам)</a:t>
            </a:r>
            <a:br>
              <a:rPr lang="ru-RU" dirty="0" smtClean="0"/>
            </a:br>
            <a:endParaRPr lang="ru-RU" dirty="0"/>
          </a:p>
        </p:txBody>
      </p:sp>
      <p:sp>
        <p:nvSpPr>
          <p:cNvPr id="3" name="Содержимое 2"/>
          <p:cNvSpPr>
            <a:spLocks noGrp="1"/>
          </p:cNvSpPr>
          <p:nvPr>
            <p:ph idx="1"/>
          </p:nvPr>
        </p:nvSpPr>
        <p:spPr/>
        <p:txBody>
          <a:bodyPr/>
          <a:lstStyle/>
          <a:p>
            <a:r>
              <a:rPr lang="ru-RU" dirty="0" smtClean="0"/>
              <a:t>Переходим к «мясу» статьи. В этой части описываете решение проблемы. Желательно расписать это по пунктам, то есть как решить проблему игровой зависимости и что необходимо сделать для этого. Опять же опираясь на то что предлагают в СМИ, опрошенные друзья и знакомые. </a:t>
            </a:r>
            <a:endParaRPr lang="ru-RU" dirty="0" smtClean="0"/>
          </a:p>
          <a:p>
            <a:r>
              <a:rPr lang="ru-RU" dirty="0" smtClean="0"/>
              <a:t>Но если у вас есть своя идея – озвучьте, но надо указать, что это ваш личный опыт. </a:t>
            </a:r>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5. Какие сложности могут возникнуть</a:t>
            </a:r>
            <a:br>
              <a:rPr lang="ru-RU" dirty="0" smtClean="0"/>
            </a:br>
            <a:endParaRPr lang="ru-RU" dirty="0"/>
          </a:p>
        </p:txBody>
      </p:sp>
      <p:sp>
        <p:nvSpPr>
          <p:cNvPr id="3" name="Содержимое 2"/>
          <p:cNvSpPr>
            <a:spLocks noGrp="1"/>
          </p:cNvSpPr>
          <p:nvPr>
            <p:ph idx="1"/>
          </p:nvPr>
        </p:nvSpPr>
        <p:spPr/>
        <p:txBody>
          <a:bodyPr/>
          <a:lstStyle/>
          <a:p>
            <a:r>
              <a:rPr lang="ru-RU" dirty="0" smtClean="0"/>
              <a:t>В пятом пункте напишите о тех сложностях, которые могут возникнуть, борясь с этой проблемой. </a:t>
            </a:r>
          </a:p>
          <a:p>
            <a:r>
              <a:rPr lang="ru-RU" dirty="0" smtClean="0">
                <a:solidFill>
                  <a:srgbClr val="C00000"/>
                </a:solidFill>
              </a:rPr>
              <a:t>Опять же эти сложности уже прописаны в СМИ, ибо если проблема действительно существуют, то вы не одни такие, кто кричит о ней. </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6. Написать сильный совет, на который не рассчитывают</a:t>
            </a:r>
            <a:br>
              <a:rPr lang="ru-RU" dirty="0" smtClean="0"/>
            </a:br>
            <a:endParaRPr lang="ru-RU" dirty="0"/>
          </a:p>
        </p:txBody>
      </p:sp>
      <p:sp>
        <p:nvSpPr>
          <p:cNvPr id="3" name="Содержимое 2"/>
          <p:cNvSpPr>
            <a:spLocks noGrp="1"/>
          </p:cNvSpPr>
          <p:nvPr>
            <p:ph idx="1"/>
          </p:nvPr>
        </p:nvSpPr>
        <p:spPr/>
        <p:txBody>
          <a:bodyPr/>
          <a:lstStyle/>
          <a:p>
            <a:r>
              <a:rPr lang="ru-RU" dirty="0" smtClean="0"/>
              <a:t>В следующем пункте дайте совет, на который не рассчитывают. То есть опишите, например, свой вариант решение проблемы.</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7. Подведение итогов</a:t>
            </a:r>
            <a:br>
              <a:rPr lang="ru-RU" dirty="0" smtClean="0"/>
            </a:br>
            <a:endParaRPr lang="ru-RU" dirty="0"/>
          </a:p>
        </p:txBody>
      </p:sp>
      <p:sp>
        <p:nvSpPr>
          <p:cNvPr id="3" name="Содержимое 2"/>
          <p:cNvSpPr>
            <a:spLocks noGrp="1"/>
          </p:cNvSpPr>
          <p:nvPr>
            <p:ph idx="1"/>
          </p:nvPr>
        </p:nvSpPr>
        <p:spPr/>
        <p:txBody>
          <a:bodyPr/>
          <a:lstStyle/>
          <a:p>
            <a:r>
              <a:rPr lang="ru-RU" dirty="0" smtClean="0"/>
              <a:t>Подведите итоги всей вашей статье, и напишите выводы, </a:t>
            </a:r>
            <a:r>
              <a:rPr lang="ru-RU" b="1" dirty="0" smtClean="0">
                <a:solidFill>
                  <a:srgbClr val="FF0000"/>
                </a:solidFill>
              </a:rPr>
              <a:t>а главное выразите свое мнение.</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196</TotalTime>
  <Words>360</Words>
  <Application>Microsoft Office PowerPoint</Application>
  <PresentationFormat>Экран (4:3)</PresentationFormat>
  <Paragraphs>24</Paragraphs>
  <Slides>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8</vt:i4>
      </vt:variant>
    </vt:vector>
  </HeadingPairs>
  <TitlesOfParts>
    <vt:vector size="16" baseType="lpstr">
      <vt:lpstr>Arial</vt:lpstr>
      <vt:lpstr>Book Antiqua</vt:lpstr>
      <vt:lpstr>Lucida Sans</vt:lpstr>
      <vt:lpstr>Times New Roman</vt:lpstr>
      <vt:lpstr>Wingdings</vt:lpstr>
      <vt:lpstr>Wingdings 2</vt:lpstr>
      <vt:lpstr>Wingdings 3</vt:lpstr>
      <vt:lpstr>Апекс</vt:lpstr>
      <vt:lpstr>Как написать статью. </vt:lpstr>
      <vt:lpstr>Схема написания статьи.</vt:lpstr>
      <vt:lpstr>  1. Вступление </vt:lpstr>
      <vt:lpstr>2. Поднятие проблемы через поисковый запрос </vt:lpstr>
      <vt:lpstr>  4. Описание решения проблемы (лучше по пунктам) </vt:lpstr>
      <vt:lpstr> 5. Какие сложности могут возникнуть </vt:lpstr>
      <vt:lpstr> 6. Написать сильный совет, на который не рассчитывают </vt:lpstr>
      <vt:lpstr>7. Подведение итогов </vt:lpstr>
    </vt:vector>
  </TitlesOfParts>
  <Company>ГБОУ СОШ 349</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написать статью. </dc:title>
  <dc:creator>Учитель</dc:creator>
  <cp:lastModifiedBy>Полина</cp:lastModifiedBy>
  <cp:revision>21</cp:revision>
  <dcterms:created xsi:type="dcterms:W3CDTF">2016-12-07T06:25:31Z</dcterms:created>
  <dcterms:modified xsi:type="dcterms:W3CDTF">2020-04-14T12:12:24Z</dcterms:modified>
</cp:coreProperties>
</file>