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358" r:id="rId3"/>
    <p:sldId id="359" r:id="rId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60"/>
  </p:normalViewPr>
  <p:slideViewPr>
    <p:cSldViewPr snapToGrid="0">
      <p:cViewPr varScale="1">
        <p:scale>
          <a:sx n="83" d="100"/>
          <a:sy n="83" d="100"/>
        </p:scale>
        <p:origin x="-32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9A62E-8E7A-4A1A-B9ED-83F35A93A63A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36A07-B1A9-4105-B846-4DE37EB789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726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488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4131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45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760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110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650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970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453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088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426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361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E910B-DBD2-4A28-B570-C9E3D287138F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E1C80-2066-472C-98DD-E3F5E3EC8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757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97950" y="794955"/>
            <a:ext cx="11288167" cy="5585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V="1">
            <a:off x="1524000" y="350112"/>
            <a:ext cx="9144000" cy="3954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24000" y="807307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524000" y="757883"/>
            <a:ext cx="9144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58180" y="140046"/>
            <a:ext cx="8753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Ханты-Мансийский автономный округ-Югра, город Нефтеюганск</a:t>
            </a:r>
          </a:p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общеобразовательное учреждение «Средняя общеобразовательная школа № 5 «Многопрофильная»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31001" y="3253546"/>
            <a:ext cx="66808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Худяева Наталья Владимировна,</a:t>
            </a:r>
            <a:endParaRPr lang="ru-RU" sz="16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r>
              <a:rPr lang="ru-RU" sz="1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педагог-психолог</a:t>
            </a:r>
            <a:endParaRPr lang="ru-RU" sz="1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0" y="6429636"/>
            <a:ext cx="9144000" cy="3954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524000" y="6424663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554017" y="2022676"/>
            <a:ext cx="83767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1849B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</a:rPr>
              <a:t>Игра</a:t>
            </a:r>
            <a:endParaRPr lang="ru-RU" sz="2000" b="1" dirty="0" smtClean="0">
              <a:solidFill>
                <a:srgbClr val="31849B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31849B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</a:rPr>
              <a:t>Картография </a:t>
            </a:r>
            <a:r>
              <a:rPr lang="ru-RU" sz="3200" b="1" dirty="0">
                <a:solidFill>
                  <a:srgbClr val="31849B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</a:rPr>
              <a:t>успеха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4120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1524000" y="807307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24000" y="757882"/>
            <a:ext cx="9144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flipV="1">
            <a:off x="1524000" y="350108"/>
            <a:ext cx="9144000" cy="3954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7525" y="6348248"/>
            <a:ext cx="9144000" cy="4035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32" y="6475734"/>
            <a:ext cx="1280308" cy="304605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507525" y="6353063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8177" y="140043"/>
            <a:ext cx="8753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Ханты-Мансийский автономный округ-Югра, город Нефтеюганск</a:t>
            </a:r>
          </a:p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общеобразовательное учреждение «Средняя общеобразовательная школа № 5 «Многопрофильная»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928585" y="745525"/>
            <a:ext cx="430187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Картография успеха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63343" y="1939576"/>
            <a:ext cx="8448541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anose="05000000000000000000" pitchFamily="2" charset="2"/>
              <a:buChar char="l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Цель: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Формирование дальней жизненной перспективы и положительного образа будущего.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anose="05000000000000000000" pitchFamily="2" charset="2"/>
              <a:buChar char="l"/>
            </a:pPr>
            <a:endParaRPr lang="ru-RU" altLang="ru-RU" sz="2400" dirty="0" smtClean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anose="05000000000000000000" pitchFamily="2" charset="2"/>
              <a:buChar char="l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Решаются задачи: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-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анализ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планируемых достижений;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- уточнение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целей;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- сравнительный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анализ реальных достижений и желаемых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;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- выбор приоритетов.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anose="05000000000000000000" pitchFamily="2" charset="2"/>
              <a:buChar char="l"/>
            </a:pPr>
            <a:endParaRPr lang="ru-RU" altLang="ru-RU" sz="2400" dirty="0" smtClean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279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1524000" y="807307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24000" y="757882"/>
            <a:ext cx="9144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flipV="1">
            <a:off x="1524000" y="350108"/>
            <a:ext cx="9144000" cy="3954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7525" y="6348248"/>
            <a:ext cx="9144000" cy="4035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32" y="6475734"/>
            <a:ext cx="1280308" cy="304605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507525" y="6353063"/>
            <a:ext cx="9144000" cy="0"/>
          </a:xfrm>
          <a:prstGeom prst="line">
            <a:avLst/>
          </a:prstGeom>
          <a:ln w="28575">
            <a:solidFill>
              <a:srgbClr val="338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8177" y="140043"/>
            <a:ext cx="8753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Ханты-Мансийский автономный округ-Югра, город Нефтеюганск</a:t>
            </a:r>
          </a:p>
          <a:p>
            <a:pPr algn="ctr"/>
            <a:r>
              <a:rPr lang="ru-RU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общеобразовательное учреждение «Средняя общеобразовательная школа № 5 «Многопрофильная»</a:t>
            </a: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524" y="868195"/>
            <a:ext cx="6452211" cy="362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47777" y="847261"/>
            <a:ext cx="3209909" cy="18195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75765" y="4469798"/>
            <a:ext cx="3312167" cy="18641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07525" y="4484717"/>
            <a:ext cx="3268240" cy="1835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312058" y="4441287"/>
            <a:ext cx="3339467" cy="18784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521564" y="2681038"/>
            <a:ext cx="3146436" cy="17698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1009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2787</TotalTime>
  <Words>102</Words>
  <Application>Microsoft Office PowerPoint</Application>
  <PresentationFormat>Произвольный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для подростка</dc:title>
  <dc:creator>Загородняя ЕВ</dc:creator>
  <cp:lastModifiedBy>Valera</cp:lastModifiedBy>
  <cp:revision>163</cp:revision>
  <cp:lastPrinted>2016-12-03T11:25:36Z</cp:lastPrinted>
  <dcterms:created xsi:type="dcterms:W3CDTF">2016-11-30T04:12:24Z</dcterms:created>
  <dcterms:modified xsi:type="dcterms:W3CDTF">2020-04-14T14:36:10Z</dcterms:modified>
</cp:coreProperties>
</file>