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66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3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9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1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8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5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8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11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2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6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826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61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3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e8f/0002f4be-37b4a066/hello_html_2badf79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418815" cy="462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101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+mn-lt"/>
                <a:cs typeface="Times New Roman" pitchFamily="18" charset="0"/>
              </a:rPr>
              <a:t>Начинаем урок математики!</a:t>
            </a:r>
            <a:endParaRPr lang="ru-RU" sz="72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Вычисли удобным способом </a:t>
            </a:r>
            <a: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(устно)</a:t>
            </a:r>
            <a:endParaRPr lang="ru-RU" sz="320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916832"/>
            <a:ext cx="6408712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 smtClean="0">
                <a:cs typeface="Times New Roman" pitchFamily="18" charset="0"/>
              </a:rPr>
              <a:t>35 + 2 + 48 + 5 =</a:t>
            </a:r>
          </a:p>
          <a:p>
            <a:pPr algn="l"/>
            <a:endParaRPr lang="ru-RU" sz="12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89 + 7 + 1 + 3 =</a:t>
            </a:r>
          </a:p>
          <a:p>
            <a:pPr algn="l"/>
            <a:endParaRPr lang="ru-RU" sz="14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27 + 54 + 3 + 16 =</a:t>
            </a:r>
          </a:p>
          <a:p>
            <a:pPr algn="l"/>
            <a:endParaRPr lang="ru-RU" sz="14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18 + 24 + 26 + 22 =</a:t>
            </a:r>
            <a:endParaRPr lang="ru-RU" sz="6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2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Вычисли удобным способом </a:t>
            </a:r>
            <a: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(устно)</a:t>
            </a:r>
            <a:endParaRPr lang="ru-RU" sz="320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916832"/>
            <a:ext cx="6408712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 smtClean="0">
                <a:cs typeface="Times New Roman" pitchFamily="18" charset="0"/>
              </a:rPr>
              <a:t>35 + 2 + 48 + 5 =</a:t>
            </a:r>
          </a:p>
          <a:p>
            <a:pPr algn="l"/>
            <a:endParaRPr lang="ru-RU" sz="12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89 + 7 + 1 + 3 =</a:t>
            </a:r>
          </a:p>
          <a:p>
            <a:pPr algn="l"/>
            <a:endParaRPr lang="ru-RU" sz="14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27 + 54 + 3 + 16 =</a:t>
            </a:r>
          </a:p>
          <a:p>
            <a:pPr algn="l"/>
            <a:endParaRPr lang="ru-RU" sz="1400" dirty="0" smtClean="0"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18 + 24 + 26 + 22 =</a:t>
            </a:r>
            <a:endParaRPr lang="ru-RU" sz="6000" dirty="0"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23528" y="249289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355976" y="2492896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63688" y="2492896"/>
            <a:ext cx="504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951820" y="2492896"/>
            <a:ext cx="756084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3528" y="357301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43808" y="3577911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21596" y="3577911"/>
            <a:ext cx="504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928438" y="3593345"/>
            <a:ext cx="571554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499992" y="4693794"/>
            <a:ext cx="720080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865612" y="4710190"/>
            <a:ext cx="720080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3528" y="472658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03848" y="4726586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5536" y="5877272"/>
            <a:ext cx="72008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748100" y="5901798"/>
            <a:ext cx="8320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347864" y="5877272"/>
            <a:ext cx="79208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865612" y="5867337"/>
            <a:ext cx="79208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93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5618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Вычисли удобным способом </a:t>
            </a:r>
            <a: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(устно)</a:t>
            </a:r>
            <a:b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ПРОВЕРЬ СЕБЯ</a:t>
            </a:r>
            <a:endParaRPr lang="ru-RU" sz="320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916832"/>
            <a:ext cx="72008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 smtClean="0">
                <a:cs typeface="Times New Roman" pitchFamily="18" charset="0"/>
              </a:rPr>
              <a:t>35 + 2 + 48 + 5 =</a:t>
            </a:r>
            <a:r>
              <a:rPr lang="ru-RU" sz="60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cs typeface="Times New Roman" pitchFamily="18" charset="0"/>
              </a:rPr>
              <a:t>90</a:t>
            </a:r>
          </a:p>
          <a:p>
            <a:pPr algn="l"/>
            <a:endParaRPr lang="ru-RU" sz="1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89 + 7 + 1 + 3 = </a:t>
            </a:r>
            <a:r>
              <a:rPr lang="ru-RU" sz="6000" dirty="0" smtClean="0">
                <a:solidFill>
                  <a:srgbClr val="C00000"/>
                </a:solidFill>
                <a:cs typeface="Times New Roman" pitchFamily="18" charset="0"/>
              </a:rPr>
              <a:t>100</a:t>
            </a:r>
          </a:p>
          <a:p>
            <a:pPr algn="l"/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27 + 54 + 3 + 16 = </a:t>
            </a:r>
            <a:r>
              <a:rPr lang="ru-RU" sz="6000" dirty="0" smtClean="0">
                <a:solidFill>
                  <a:srgbClr val="FF0000"/>
                </a:solidFill>
                <a:cs typeface="Times New Roman" pitchFamily="18" charset="0"/>
              </a:rPr>
              <a:t>100</a:t>
            </a:r>
          </a:p>
          <a:p>
            <a:pPr algn="l"/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l"/>
            <a:r>
              <a:rPr lang="ru-RU" sz="6000" dirty="0" smtClean="0">
                <a:cs typeface="Times New Roman" pitchFamily="18" charset="0"/>
              </a:rPr>
              <a:t>18 + 24 + 26 + 22 = </a:t>
            </a:r>
            <a:r>
              <a:rPr lang="ru-RU" sz="6000" dirty="0" smtClean="0">
                <a:solidFill>
                  <a:srgbClr val="FF0000"/>
                </a:solidFill>
                <a:cs typeface="Times New Roman" pitchFamily="18" charset="0"/>
              </a:rPr>
              <a:t>90</a:t>
            </a:r>
            <a:endParaRPr lang="ru-RU" sz="6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23528" y="249289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355976" y="2492896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63688" y="2492896"/>
            <a:ext cx="504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951820" y="2492896"/>
            <a:ext cx="756084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3528" y="357301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914255" y="3598834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21596" y="3595495"/>
            <a:ext cx="5040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928438" y="3601543"/>
            <a:ext cx="571554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499992" y="4693794"/>
            <a:ext cx="720080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865612" y="4710190"/>
            <a:ext cx="720080" cy="163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3528" y="472658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03848" y="4726586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5536" y="5877272"/>
            <a:ext cx="72008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748100" y="5901798"/>
            <a:ext cx="8320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347864" y="5877272"/>
            <a:ext cx="79208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865612" y="5867337"/>
            <a:ext cx="79208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85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24936" cy="51125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Ты уже знаешь как найти неизвестное слагаемое и неизвестное вычитаемое. </a:t>
            </a:r>
            <a:br>
              <a:rPr lang="ru-RU" dirty="0" smtClean="0">
                <a:latin typeface="+mn-lt"/>
              </a:rPr>
            </a:br>
            <a:r>
              <a:rPr lang="ru-RU" dirty="0"/>
              <a:t>Н</a:t>
            </a:r>
            <a:r>
              <a:rPr lang="ru-RU" dirty="0" smtClean="0"/>
              <a:t>о </a:t>
            </a:r>
            <a:r>
              <a:rPr lang="ru-RU" dirty="0"/>
              <a:t>как же найти</a:t>
            </a:r>
            <a:r>
              <a:rPr lang="ru-RU" b="1" dirty="0"/>
              <a:t> </a:t>
            </a:r>
            <a:r>
              <a:rPr lang="ru-RU" b="1" dirty="0" smtClean="0"/>
              <a:t> неизвестное </a:t>
            </a:r>
            <a:r>
              <a:rPr lang="ru-RU" b="1" dirty="0" smtClean="0"/>
              <a:t>уменьшаемое? </a:t>
            </a:r>
            <a:r>
              <a:rPr lang="ru-RU" dirty="0" smtClean="0">
                <a:latin typeface="+mn-lt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Проверь свой ответ на странице 83 (правило).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9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76383/6300680f-de7d-46b6-af75-c0aa278e1f2e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405"/>
          <a:stretch/>
        </p:blipFill>
        <p:spPr bwMode="auto">
          <a:xfrm>
            <a:off x="755576" y="1196796"/>
            <a:ext cx="7488832" cy="527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44" y="160587"/>
            <a:ext cx="8928992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Вспомни аглоритм решения и запись  уравнения 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5"/>
            <a:ext cx="4536504" cy="4698321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 7 -  х  = 1 4</a:t>
            </a:r>
          </a:p>
          <a:p>
            <a:pPr marL="109728" indent="0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 = 4 7  -  1 4</a:t>
            </a:r>
          </a:p>
          <a:p>
            <a:pPr marL="109728" indent="0">
              <a:buNone/>
            </a:pPr>
            <a:endParaRPr lang="ru-RU" sz="7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 = 3 3</a:t>
            </a:r>
          </a:p>
          <a:p>
            <a:pPr marL="109728" indent="0"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7  -  3 3  = 1  4</a:t>
            </a:r>
          </a:p>
          <a:p>
            <a:pPr marL="109728" indent="0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1  4 = 1  4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5616" y="3645024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524373" y="1844824"/>
            <a:ext cx="4512123" cy="429339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572000" y="5272422"/>
            <a:ext cx="4680520" cy="5464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Сравни левую и правую часть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456584" y="2319648"/>
            <a:ext cx="4680520" cy="15121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Вспомни правило нахождения неизвестного компонента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00219" y="3167196"/>
            <a:ext cx="4680520" cy="1215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Запиши правило математическим выражением, найди значение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24373" y="4382948"/>
            <a:ext cx="4680520" cy="8640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Выполни проверку: подставь вместо х полученное число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36086" y="1950316"/>
            <a:ext cx="155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9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Открой учебник на странице 83 (внимательно прочитай, запомни правило)</a:t>
            </a:r>
          </a:p>
          <a:p>
            <a:pPr marL="109728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 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83  №5,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Р. Т. с 38 №3</a:t>
            </a:r>
          </a:p>
          <a:p>
            <a:pPr marL="109728" indent="0" algn="ctr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забудь написать ровным почерком число, домашняя работа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52736"/>
            <a:ext cx="5688632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Домашнее задание</a:t>
            </a:r>
            <a:endParaRPr lang="ru-RU" sz="27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2249424"/>
            <a:ext cx="7859216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Прислать до 15.04 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83  №5,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Р. Т. с 38 №3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Выученное правило (с83) (можно своими словами)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271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Начинаем урок математики!</vt:lpstr>
      <vt:lpstr>Вычисли удобным способом (устно)</vt:lpstr>
      <vt:lpstr>Вычисли удобным способом (устно)</vt:lpstr>
      <vt:lpstr>Вычисли удобным способом (устно) ПРОВЕРЬ СЕБЯ</vt:lpstr>
      <vt:lpstr>Ты уже знаешь как найти неизвестное слагаемое и неизвестное вычитаемое.  Но как же найти  неизвестное уменьшаемое?   Проверь свой ответ на странице 83 (правило). </vt:lpstr>
      <vt:lpstr>Вспомни аглоритм решения и запись  уравнения 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№1 Найди значение выражения 7+х, если х=0, х=33, с=49</dc:title>
  <cp:lastModifiedBy>Яна Мурысева</cp:lastModifiedBy>
  <cp:revision>23</cp:revision>
  <dcterms:modified xsi:type="dcterms:W3CDTF">2020-04-14T04:37:08Z</dcterms:modified>
</cp:coreProperties>
</file>