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8" r:id="rId3"/>
    <p:sldId id="268" r:id="rId4"/>
    <p:sldId id="266" r:id="rId5"/>
    <p:sldId id="267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2" autoAdjust="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F725C-51AD-4EB7-B679-0D7E89453BCF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AC5EF8-3422-4DD2-8BD0-25D9EF3CF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61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/>
              <a:t>Текст презентации</a:t>
            </a:r>
            <a:r>
              <a:rPr lang="ru-RU" sz="1400" b="1" baseline="0" dirty="0" smtClean="0"/>
              <a:t> «ПАТРИОТ»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5EF8-3422-4DD2-8BD0-25D9EF3CF0A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35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Ребята найдите на картинках того, кто не может работать  в детском саду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5EF8-3422-4DD2-8BD0-25D9EF3CF0A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895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/>
              <a:t>Баба - Яга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5EF8-3422-4DD2-8BD0-25D9EF3CF0A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193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Ребята посмотрите внимательно, что здесь лишнее для работы воспитателя?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5EF8-3422-4DD2-8BD0-25D9EF3CF0A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522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 телескоп, через него смотрят на звёзды в небе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5EF8-3422-4DD2-8BD0-25D9EF3CF0A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793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Ребята посмотрите, а что здесь нарисовано лишнее для работы повара 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5EF8-3422-4DD2-8BD0-25D9EF3CF0A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348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Проверим, правильно барабан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5EF8-3422-4DD2-8BD0-25D9EF3CF0A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299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Ребята, как вы думаете, для работы врачом нужно всё, что на картинке 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5EF8-3422-4DD2-8BD0-25D9EF3CF0A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248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 правильно, лишняя здесь лопата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5EF8-3422-4DD2-8BD0-25D9EF3CF0A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161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53E4F1A-866A-499B-86B4-29DFF7A23E9D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E7CD3AC-39F3-44B6-A8D4-A9EBC323604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dirty="0" smtClean="0"/>
              <a:t>Интерактивная игра для младшего дошкольного возраста</a:t>
            </a:r>
          </a:p>
          <a:p>
            <a:r>
              <a:rPr lang="ru-RU" sz="2800" dirty="0" smtClean="0"/>
              <a:t>Автор – Киселева Светлана Игоревна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b="1" dirty="0" smtClean="0"/>
              <a:t>патриот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5752325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40" y="692696"/>
            <a:ext cx="7377133" cy="56166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8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190" y="1089698"/>
            <a:ext cx="4676058" cy="519561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73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b="1" dirty="0" smtClean="0"/>
              <a:t>МОЛОДЦЫ !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61522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2276872"/>
            <a:ext cx="7924800" cy="2599928"/>
          </a:xfrm>
        </p:spPr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Закреплять знания о детском саде, о его сотрудниках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19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6632"/>
            <a:ext cx="7924800" cy="216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76672"/>
            <a:ext cx="7924800" cy="597666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1 слайд - Интерактивная игра для младшего дошкольного возраста «ПАТРИОТ»</a:t>
            </a:r>
            <a:endParaRPr lang="ru-RU" dirty="0"/>
          </a:p>
          <a:p>
            <a:r>
              <a:rPr lang="ru-RU" b="1" dirty="0"/>
              <a:t>2 слайд – Цель: закреплять знания о детском саде, о его сотрудниках</a:t>
            </a:r>
            <a:endParaRPr lang="ru-RU" dirty="0"/>
          </a:p>
          <a:p>
            <a:r>
              <a:rPr lang="ru-RU" b="1" dirty="0"/>
              <a:t>3 слайд – Текст для презентации «ПАТРИОТ»</a:t>
            </a:r>
            <a:endParaRPr lang="ru-RU" dirty="0"/>
          </a:p>
          <a:p>
            <a:r>
              <a:rPr lang="ru-RU" b="1" dirty="0"/>
              <a:t>4 слайд - Ребята найдите на картинках того, кто не может работать  в детском саду</a:t>
            </a:r>
            <a:endParaRPr lang="ru-RU" dirty="0"/>
          </a:p>
          <a:p>
            <a:r>
              <a:rPr lang="ru-RU" b="1" dirty="0"/>
              <a:t>5 слайд – Баба – Яга</a:t>
            </a:r>
            <a:endParaRPr lang="ru-RU" dirty="0"/>
          </a:p>
          <a:p>
            <a:r>
              <a:rPr lang="ru-RU" b="1" dirty="0"/>
              <a:t>6 слайд- Ребята посмотрите внимательно, что здесь лишнее для работы воспитателя?</a:t>
            </a:r>
            <a:endParaRPr lang="ru-RU" dirty="0"/>
          </a:p>
          <a:p>
            <a:r>
              <a:rPr lang="ru-RU" b="1" dirty="0"/>
              <a:t>7 слайд – Это телескоп, через него смотрят на звёзды в небе</a:t>
            </a:r>
            <a:endParaRPr lang="ru-RU" dirty="0"/>
          </a:p>
          <a:p>
            <a:r>
              <a:rPr lang="ru-RU" b="1" dirty="0"/>
              <a:t>8 слайд – Ребята посмотрите, а что здесь нарисовано лишнее для работы повара ?</a:t>
            </a:r>
            <a:endParaRPr lang="ru-RU" dirty="0"/>
          </a:p>
          <a:p>
            <a:r>
              <a:rPr lang="ru-RU" b="1" dirty="0"/>
              <a:t>9 слайд – Проверим, правильно барабан</a:t>
            </a:r>
            <a:endParaRPr lang="ru-RU" dirty="0"/>
          </a:p>
          <a:p>
            <a:r>
              <a:rPr lang="ru-RU" b="1" dirty="0"/>
              <a:t>10 слайд – Ребята, как вы думаете, для работы врачом нужно всё, что на картинке ?</a:t>
            </a:r>
            <a:endParaRPr lang="ru-RU" dirty="0"/>
          </a:p>
          <a:p>
            <a:r>
              <a:rPr lang="ru-RU" b="1" dirty="0"/>
              <a:t>11 слайд – Да правильно, лишняя здесь лопата</a:t>
            </a:r>
            <a:endParaRPr lang="ru-RU" dirty="0"/>
          </a:p>
          <a:p>
            <a:r>
              <a:rPr lang="ru-RU" b="1" dirty="0"/>
              <a:t>12 слайд – МОЛОДЦЫ 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181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52401"/>
            <a:ext cx="8147248" cy="540296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Сотрудники детского сада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707161"/>
            <a:ext cx="2736304" cy="311301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427" y="3942778"/>
            <a:ext cx="4059238" cy="2654574"/>
          </a:xfrm>
        </p:spPr>
      </p:pic>
      <p:pic>
        <p:nvPicPr>
          <p:cNvPr id="1026" name="Picture 2" descr="C:\Users\User\Desktop\ПАТРИОТ\Воспитатель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427" y="907978"/>
            <a:ext cx="403510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АТРИОТ\ПОвар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005064"/>
            <a:ext cx="345278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23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21764"/>
            <a:ext cx="5544616" cy="585956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15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19" y="548681"/>
            <a:ext cx="7702013" cy="586795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2414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67616"/>
            <a:ext cx="5616624" cy="61903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42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78" y="980728"/>
            <a:ext cx="7272680" cy="55446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0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648" y="857672"/>
            <a:ext cx="5523656" cy="55236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05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317</TotalTime>
  <Words>255</Words>
  <Application>Microsoft Office PowerPoint</Application>
  <PresentationFormat>Экран (4:3)</PresentationFormat>
  <Paragraphs>37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патриот</vt:lpstr>
      <vt:lpstr>ЦЕЛЬ:</vt:lpstr>
      <vt:lpstr>Презентация PowerPoint</vt:lpstr>
      <vt:lpstr>Сотрудники детского сада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</dc:title>
  <dc:creator>User</dc:creator>
  <cp:lastModifiedBy>User</cp:lastModifiedBy>
  <cp:revision>16</cp:revision>
  <dcterms:created xsi:type="dcterms:W3CDTF">2020-02-06T16:41:52Z</dcterms:created>
  <dcterms:modified xsi:type="dcterms:W3CDTF">2020-02-16T14:39:40Z</dcterms:modified>
</cp:coreProperties>
</file>