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2" r:id="rId5"/>
    <p:sldId id="263" r:id="rId6"/>
    <p:sldId id="278" r:id="rId7"/>
    <p:sldId id="264" r:id="rId8"/>
    <p:sldId id="266" r:id="rId9"/>
    <p:sldId id="267" r:id="rId10"/>
    <p:sldId id="268" r:id="rId11"/>
    <p:sldId id="274" r:id="rId12"/>
    <p:sldId id="269" r:id="rId13"/>
    <p:sldId id="279" r:id="rId14"/>
    <p:sldId id="273" r:id="rId15"/>
    <p:sldId id="272" r:id="rId16"/>
    <p:sldId id="276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A61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14C62-776F-450A-8B88-D09B7DACDBB9}" type="datetimeFigureOut">
              <a:rPr lang="ru-RU" smtClean="0"/>
              <a:pPr/>
              <a:t>14.04.2020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87BD0-56E5-4320-A91D-F8212D43AC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458200" cy="2520280"/>
          </a:xfrm>
          <a:ln w="19050" cmpd="sng">
            <a:solidFill>
              <a:srgbClr val="0AA619"/>
            </a:solidFill>
            <a:prstDash val="dash"/>
            <a:bevel/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B050"/>
                </a:solidFill>
              </a:rPr>
              <a:t>Поддержка инициативы и самостоятельности через проектную деятельность дошкольников </a:t>
            </a:r>
            <a:r>
              <a:rPr lang="ru-RU" dirty="0" smtClean="0">
                <a:solidFill>
                  <a:srgbClr val="2D835A"/>
                </a:solidFill>
              </a:rPr>
              <a:t/>
            </a:r>
            <a:br>
              <a:rPr lang="ru-RU" dirty="0" smtClean="0">
                <a:solidFill>
                  <a:srgbClr val="2D835A"/>
                </a:solidFill>
              </a:rPr>
            </a:br>
            <a:r>
              <a:rPr lang="ru-RU" dirty="0" smtClean="0">
                <a:solidFill>
                  <a:srgbClr val="2D835A"/>
                </a:solidFill>
              </a:rPr>
              <a:t>(из опыта работы)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3861048"/>
            <a:ext cx="2664296" cy="54868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группа № 10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s://avatars.mds.yandex.net/get-zen_doc/163667/pub_5a9d0a10a936f46886b9d618_5a9d0a33a815f1cb3684ad4e/scale_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3284984"/>
            <a:ext cx="3888432" cy="2587709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835292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 реализован проект «Первые шаги в журналистику».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1 этапе общими усилиями мы: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подобрали справочную и художественную литературу, (загадки, пословицы, поговорки, скороговорки) о труде и профессиях;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создали книгу «Словарь вежливых слов» (потому что дети посчитали важным, чтобы журналист был вежливым);</a:t>
            </a:r>
          </a:p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7" name="Picture 3" descr="D:\detsad-498010-14605660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431982">
            <a:off x="5292552" y="2651409"/>
            <a:ext cx="3616016" cy="3055572"/>
          </a:xfrm>
          <a:prstGeom prst="rect">
            <a:avLst/>
          </a:prstGeom>
          <a:noFill/>
        </p:spPr>
      </p:pic>
      <p:pic>
        <p:nvPicPr>
          <p:cNvPr id="26625" name="Picture 1" descr="D:\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2411" y="2453996"/>
            <a:ext cx="4794544" cy="3597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335846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подобрали наглядно-демонстрационный и дидактический материал  по теме «Профессия – журналист»: Оргтехника и средства связи», иллюстративный, фотоматериал, сюжетные и предметные картинки,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разработали опорные карты для интервьюирования.</a:t>
            </a:r>
          </a:p>
        </p:txBody>
      </p:sp>
      <p:sp>
        <p:nvSpPr>
          <p:cNvPr id="30722" name="AutoShape 2" descr="http://wiki.udmteach.ru/images/8/86/%D0%96%D1%83%D1%80%D0%BD%D0%B0%D0%BB%D0%B8%D1%81%D1%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0724" name="Picture 4" descr="https://xn--61-kmc.xn--80aafey1amqq.xn--d1acj3b/images/events/cover/c2f33f6b5727a9a7d60c44feb9f0e960_b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916832"/>
            <a:ext cx="2722538" cy="1812455"/>
          </a:xfrm>
          <a:prstGeom prst="rect">
            <a:avLst/>
          </a:prstGeom>
          <a:noFill/>
        </p:spPr>
      </p:pic>
      <p:pic>
        <p:nvPicPr>
          <p:cNvPr id="30726" name="Picture 6" descr="https://ds03.infourok.ru/uploads/ex/02b6/000029c5-744c0129/img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2060848"/>
            <a:ext cx="5364088" cy="43024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67544" y="260648"/>
            <a:ext cx="806489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2-м этапе мы: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беседовали о журналистике;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читали стихи о правилах речевого этикета;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знакомились с иллюстративным и документальным материалом, фото- и видеоматериалом;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подготовили атрибуты к игровым ситуациям (блокноты, планшеты,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бейджи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командировочные листы, рисунки и надписи, эмблемы для газеты и др.), которые ребята изготавливали в совместной и самостоятельной изобразительной деятельности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 3-м этапе мы: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Подготовили и защитили проекты «Журналист должен быть, «Способы получения информации».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D:\проект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9" y="3595522"/>
            <a:ext cx="2448272" cy="3262478"/>
          </a:xfrm>
          <a:prstGeom prst="rect">
            <a:avLst/>
          </a:prstGeom>
          <a:noFill/>
        </p:spPr>
      </p:pic>
      <p:pic>
        <p:nvPicPr>
          <p:cNvPr id="1027" name="Picture 3" descr="E:\РППС ФОТО\профориентация\IMG_20200413_173907 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789040"/>
            <a:ext cx="2843808" cy="2132856"/>
          </a:xfrm>
          <a:prstGeom prst="rect">
            <a:avLst/>
          </a:prstGeom>
          <a:noFill/>
        </p:spPr>
      </p:pic>
      <p:pic>
        <p:nvPicPr>
          <p:cNvPr id="1028" name="Picture 4" descr="E:\РППС ФОТО\профориентация\IMG_20200413_173840 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87824" y="4437112"/>
            <a:ext cx="2843808" cy="2132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6400800" cy="175260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«Модель работы юных корреспондентов», «Оборудование журналиста».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РППС ФОТО\профориентация\IMG_20200413_173854 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124744"/>
            <a:ext cx="3528392" cy="2646294"/>
          </a:xfrm>
          <a:prstGeom prst="rect">
            <a:avLst/>
          </a:prstGeom>
          <a:noFill/>
        </p:spPr>
      </p:pic>
      <p:pic>
        <p:nvPicPr>
          <p:cNvPr id="2051" name="Picture 3" descr="E:\РППС ФОТО\профориентация\IMG_20200413_173914 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5616" y="3717032"/>
            <a:ext cx="3923928" cy="2942946"/>
          </a:xfrm>
          <a:prstGeom prst="rect">
            <a:avLst/>
          </a:prstGeom>
          <a:noFill/>
        </p:spPr>
      </p:pic>
      <p:pic>
        <p:nvPicPr>
          <p:cNvPr id="1026" name="Picture 2" descr="E:\март презентация\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4088" y="1268760"/>
            <a:ext cx="2505433" cy="3933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53532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4-м этапе мы: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Пресс - конференция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«Вопрос-ответ» на тему «Права сказочных героев».</a:t>
            </a:r>
          </a:p>
          <a:p>
            <a:pPr algn="just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 Ф.И. журналист «Веселые картинки». Мне интересно какое право нарушено в сказка «Красная Шапочка» (Право на жизнь, право на свободу).</a:t>
            </a:r>
          </a:p>
          <a:p>
            <a:pPr algn="just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-Ф. И. журналист газета «Солнышко». Скажите, пожалуйста какое право было нарушено в сказке «Двенадцать месяцев» (дети используются в качества рабочей силы )</a:t>
            </a:r>
            <a:r>
              <a:rPr lang="ru-RU" sz="1600" dirty="0" smtClean="0"/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т.д.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Творческие командировки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Здравствуйте, я главный редактор  газеты «Калейдоскоп» Маша Б., представьтесь пожалуйста. Разрешите задать вам несколько вопросов? В какую группу вы посещаете в детском саду? Почему вы решили освоить эту технику? Что было трудно? И т.д.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Здравствуйте, я журналист газеты «Ежата» Алина П., представьтесь пожалуйста. Скажите, пожалуйста в чем заключается ваша работа? Какие полезные блюда вы готовите?  Почему вы решила выбрать эту профессию? И т.д.</a:t>
            </a:r>
          </a:p>
        </p:txBody>
      </p:sp>
      <p:pic>
        <p:nvPicPr>
          <p:cNvPr id="4097" name="Picture 1" descr="E:\РППС ФОТО\профориентация\IMG-20200413-WA0010 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717032"/>
            <a:ext cx="2052367" cy="2767236"/>
          </a:xfrm>
          <a:prstGeom prst="rect">
            <a:avLst/>
          </a:prstGeom>
          <a:noFill/>
        </p:spPr>
      </p:pic>
      <p:pic>
        <p:nvPicPr>
          <p:cNvPr id="4098" name="Picture 2" descr="E:\РППС ФОТО\профориентация\IMG-20200413-WA0007 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3717032"/>
            <a:ext cx="2308181" cy="1711300"/>
          </a:xfrm>
          <a:prstGeom prst="rect">
            <a:avLst/>
          </a:prstGeom>
          <a:noFill/>
        </p:spPr>
      </p:pic>
      <p:pic>
        <p:nvPicPr>
          <p:cNvPr id="2050" name="Picture 2" descr="D:\2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4005064"/>
            <a:ext cx="2664296" cy="1998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0852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Завершающим этапом подготовили разнообразный материал для выпуска детской газеты «Ежата».</a:t>
            </a:r>
          </a:p>
        </p:txBody>
      </p:sp>
      <p:pic>
        <p:nvPicPr>
          <p:cNvPr id="3076" name="Picture 4" descr="E:\март презентация\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80728"/>
            <a:ext cx="4584576" cy="3083673"/>
          </a:xfrm>
          <a:prstGeom prst="rect">
            <a:avLst/>
          </a:prstGeom>
          <a:noFill/>
        </p:spPr>
      </p:pic>
      <p:pic>
        <p:nvPicPr>
          <p:cNvPr id="3077" name="Picture 5" descr="E:\март презентация\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7" y="3212976"/>
            <a:ext cx="4740897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11560" y="251356"/>
            <a:ext cx="806489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603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данной формы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позволяет больше всего нашим юным журналистам понравилось выпускать газеты. И мы подумали, как использовать эту инициативу детей? Ответ мы нашли случайно. На одном из итоговых советов дети решили рассказать о своих открытиях по итогам очередного проекта в газете. Идея удалась. Так появилась новая форма подведения итогов проектной деятельности газета. Мы поддержали инициативу детей, потому что увидели в данной форме огромный потенциал.</a:t>
            </a:r>
          </a:p>
          <a:p>
            <a:pPr indent="3603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данной формы позволяет: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подвести итоги,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дает возможность детям поделиться своими достижениями, открытиями,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позволяет заразить детей энтузиазмом и вселить в них чувство уверенности, что они тоже смогут, если захотят,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обеспечивает возможность для формирования сложных и очень важных навыков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рефлексивности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55576" y="307776"/>
            <a:ext cx="7956376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Выстраивание, проговаривание, выслушивание планов друг друга, совместное действие по плану, достижение собственных и общих целей, удовольствие от общения – вот где лежит основа всех ключевых компетентностей,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которых соответствует целевым ориентирам ФГОС дошкольного образования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indent="3603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метода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проекта и технологию «Детского совета»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 дошкольном образовании как одного из методов интегрированного обучения дошкольников, позволяет значительно повысить самостоятельную активность детей, развить творческое мышление, умение детей самостоятельно, разными способами находить информацию об интересующем предмете или явлении и использовать эти знания для создания новых объектов действительности, развивать познавательную инициативу детей дошкольного возраста, строить образовательные отношения на паритетных началах, где каждый ребенок занимается интересным именно ему делом.</a:t>
            </a:r>
          </a:p>
          <a:p>
            <a:pPr indent="3603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у ребят формируются учебные умения, и эти умения функциональны, то есть сформировались и используются детьми не как теоретические знания и умения, а как востребованные в жизни прикладные знания. и умения.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60363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90465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Проблема формирования у детей самостоятельности и инициативности была и остается в нынешней педагогике одной из самых актуальных. Целесообразность формирования на этапе дошкольного детства личности, не пассивно созерцающей действительность, а активно преобразующей ее, обозначена в ряде исследований и нормативных правовых документах. Так, одной из задач ФГОС ДО является поддержка инициативы и самостоятельности детей (п. 1.6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«побуждать детей к инициативности и самостоятельности»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536" y="189802"/>
            <a:ext cx="806489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своей практике в целях пробуждения у дошкольников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инициативности и самостоятельности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применяем различные инновационные технологии. Наиболее эффективными,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наш взгляд,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являются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проектный метод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технология индивидуализации обучения и развития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совет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поскольку они позволяют реализовывать образовательную деятельность, оптимально раскрывающую потенциал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участия детей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также отводят основную роль образовательным процессам, реализуемым в повседневной деятельности, в естественных условиях.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260648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 разработки проектов, мы используем одну из форм вовлечения детей в участие - детский совет.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Детский совет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общее собрание группы детей вместе с педагогами.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3" name="Picture 1" descr="D:\IMG_20191220_153703 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772816"/>
            <a:ext cx="5976664" cy="4485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476672"/>
            <a:ext cx="864096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 «Детского совета»: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1.Создать эмоциональный настрой на весь день – «задать тон».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Помочь выбирать из личного опыта наиболее значимые, интересные события, рассказывать о них кратко, но последовательно и логично.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Создать условия для межличностного и познавательно-делового общения детей и взрослых.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Помочь сформулировать суждения, аргументировать высказывания, отстаивать свою точку зрения.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Выбрать тему нового проекта / подвести итоги проекта.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Разработать план действий.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Развивать способность детей делать осознанный ответственный выбор, умение договариваться о совместной деятельности, распределять роли и обязанности.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476672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Цель проектной деятельности  — развитие свободной творческой личности ребенка. Стержнем  проектной деятельности является самостоятельная деятельность детей – исследовательская, познавательная, продуктивная, в процессе которой ребенок познает окружающий мир и воплощает новые знания в реальные продукты.</a:t>
            </a:r>
          </a:p>
          <a:p>
            <a:pPr algn="just">
              <a:buNone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Выделяем следующие задачи определяющие развитие детей в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предпосылок поисковой деятельности, интеллектуальной инициативы;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развитие умения определять возможные методы решения проблемы с помощью взрослого, а затем и самостоятельно;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умения применять данные методы, способствующие решению поставленной задачи, с использованием различных вариантов;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развитие желания пользоваться специальной терминологией, ведение конструктивной беседы в процессе совместной исследовательской деятельности.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88640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работает «Детский совет»? «Детский совет» проходит утром – в начале образовательной деятельности и вечером – в завершении ее. К таким смысловым частям можно отнести: 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Ритуал. 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Беседа на свободную тему. 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Мотивирование детей на изучение темы и работу над проектом можно по-разному.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Выявление инициатив и образовательных запросов детей.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Совместное составление плана работы над проектом.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55776" y="3501008"/>
            <a:ext cx="4032448" cy="302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88640"/>
            <a:ext cx="8316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заканчивается утренний «Детский совет». В процессе работы над темой, он проходит ежедневно, с целью анализа и определения плана работы на день, подведения его итогов. Вечерний «детский совет» начинается с подведения итога дня. </a:t>
            </a:r>
            <a:endParaRPr lang="ru-RU" dirty="0"/>
          </a:p>
        </p:txBody>
      </p:sp>
      <p:pic>
        <p:nvPicPr>
          <p:cNvPr id="22530" name="Picture 2" descr="D:\IMG_20191220_155718 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7" y="2420888"/>
            <a:ext cx="4126075" cy="3096344"/>
          </a:xfrm>
          <a:prstGeom prst="rect">
            <a:avLst/>
          </a:prstGeom>
          <a:noFill/>
        </p:spPr>
      </p:pic>
      <p:pic>
        <p:nvPicPr>
          <p:cNvPr id="7" name="Picture 3" descr="D:\IMG_20191220_154754 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1787136"/>
            <a:ext cx="3456384" cy="4605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106/923/i/950/depositphotos_9232998-stock-photo-spring-backgroun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332656"/>
            <a:ext cx="85689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 чего мы начинаем?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утреннем детском совете 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 узнали у детей, какие профессии им интересны, в роли какого специалиста они хотели бы себя попробовать. Оказалось, что наиболее интересна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профессия журналист.  Определили план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проекта.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603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https://avatars.mds.yandex.net/get-pdb/1947635/6b520347-2e3a-4f95-9146-ddfa3847fe75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1988840"/>
            <a:ext cx="4392488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</TotalTime>
  <Words>797</Words>
  <Application>Microsoft Office PowerPoint</Application>
  <PresentationFormat>Экран (4:3)</PresentationFormat>
  <Paragraphs>60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Поддержка инициативы и самостоятельности через проектную деятельность дошкольников  (из опыта работы)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,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Хозяин</dc:creator>
  <cp:lastModifiedBy>Хозяин</cp:lastModifiedBy>
  <cp:revision>78</cp:revision>
  <dcterms:created xsi:type="dcterms:W3CDTF">2020-04-03T14:36:31Z</dcterms:created>
  <dcterms:modified xsi:type="dcterms:W3CDTF">2020-04-14T04:53:01Z</dcterms:modified>
</cp:coreProperties>
</file>