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udio/unknown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</p:sldMasterIdLst>
  <p:notesMasterIdLst>
    <p:notesMasterId r:id="rId32"/>
  </p:notesMasterIdLst>
  <p:sldIdLst>
    <p:sldId id="258" r:id="rId9"/>
    <p:sldId id="284" r:id="rId10"/>
    <p:sldId id="260" r:id="rId11"/>
    <p:sldId id="266" r:id="rId12"/>
    <p:sldId id="267" r:id="rId13"/>
    <p:sldId id="261" r:id="rId14"/>
    <p:sldId id="262" r:id="rId15"/>
    <p:sldId id="264" r:id="rId16"/>
    <p:sldId id="269" r:id="rId17"/>
    <p:sldId id="272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0" r:id="rId29"/>
    <p:sldId id="282" r:id="rId30"/>
    <p:sldId id="286" r:id="rId31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3285" autoAdjust="0"/>
  </p:normalViewPr>
  <p:slideViewPr>
    <p:cSldViewPr>
      <p:cViewPr>
        <p:scale>
          <a:sx n="60" d="100"/>
          <a:sy n="60" d="100"/>
        </p:scale>
        <p:origin x="-165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DF113-96EA-40E6-9177-666327A70923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BA93D-A76D-48A6-8847-205C56703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136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BA93D-A76D-48A6-8847-205C5670312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2497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BA93D-A76D-48A6-8847-205C5670312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7009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bin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DayOfKnowledge\DayOfKnowledgeMa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421484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4143404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9D47-AAA4-418F-B801-2188D0A64A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E142-12FA-44BF-A5EF-DC85632FB8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815138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5DFD4-1011-4F03-BE1A-F7F79BBF60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9860-5F7C-43D5-B5D0-14C008F50D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514900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9D85-C856-4BE2-A647-2D6B015036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ED029-6823-460D-B6A4-CE90597FBB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25055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DayOfKnowledge\DayOfKnowledgeMa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421484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4143404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9D47-AAA4-418F-B801-2188D0A64A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E142-12FA-44BF-A5EF-DC85632FB8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419113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FB16-32BE-4BED-A6C8-C21D04308B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3B93-EDA1-47BA-8C76-23DD19A806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5436423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D1644-11CC-42B5-9446-ED41D471CA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1D1D-37DA-45BC-92D5-EE622140D8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966034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28FA-DF46-4552-B191-38A83B46A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E366-7629-4DBE-BBBF-3290F79CEA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674271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11E8-872A-459E-9809-52A999A153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97F0-BDE2-416A-8624-E939F2A7E0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0349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7DD8B-53C4-4F30-ACF7-945F9E83B4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BE4A-1FC3-4E53-B0B2-F2BABAB3B7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186789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0C54-5971-441F-A923-198EC4083B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6E92-5FBE-4C14-9E33-CDA282926E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11725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CEFB-FC91-4B5D-B39C-0D70898E7A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6065-6CA7-4EA3-A77F-DE3D49F28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929638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FB16-32BE-4BED-A6C8-C21D04308B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3B93-EDA1-47BA-8C76-23DD19A806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536312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E5FA-EC77-4C1F-A765-220EF7DAAF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D633-3D14-4457-97BF-CE76E94218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649627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5DFD4-1011-4F03-BE1A-F7F79BBF60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9860-5F7C-43D5-B5D0-14C008F50D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922627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9D85-C856-4BE2-A647-2D6B015036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ED029-6823-460D-B6A4-CE90597FBB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79709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DayOfKnowledge\DayOfKnowledgeMa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421484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4143404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9D47-AAA4-418F-B801-2188D0A64A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E142-12FA-44BF-A5EF-DC85632FB8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528973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FB16-32BE-4BED-A6C8-C21D04308B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3B93-EDA1-47BA-8C76-23DD19A806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598976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D1644-11CC-42B5-9446-ED41D471CA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1D1D-37DA-45BC-92D5-EE622140D8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7242680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28FA-DF46-4552-B191-38A83B46A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E366-7629-4DBE-BBBF-3290F79CEA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69504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11E8-872A-459E-9809-52A999A153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97F0-BDE2-416A-8624-E939F2A7E0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44881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7DD8B-53C4-4F30-ACF7-945F9E83B4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BE4A-1FC3-4E53-B0B2-F2BABAB3B7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95866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0C54-5971-441F-A923-198EC4083B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6E92-5FBE-4C14-9E33-CDA282926E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543295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D1644-11CC-42B5-9446-ED41D471CA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1D1D-37DA-45BC-92D5-EE622140D8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226484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CEFB-FC91-4B5D-B39C-0D70898E7A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6065-6CA7-4EA3-A77F-DE3D49F28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55270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E5FA-EC77-4C1F-A765-220EF7DAAF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D633-3D14-4457-97BF-CE76E94218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411733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5DFD4-1011-4F03-BE1A-F7F79BBF60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9860-5F7C-43D5-B5D0-14C008F50D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16764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9D85-C856-4BE2-A647-2D6B015036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ED029-6823-460D-B6A4-CE90597FBB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622373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DayOfKnowledge\DayOfKnowledgeMa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421484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4143404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9D47-AAA4-418F-B801-2188D0A64A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E142-12FA-44BF-A5EF-DC85632FB8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393510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FB16-32BE-4BED-A6C8-C21D04308B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3B93-EDA1-47BA-8C76-23DD19A806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1932099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D1644-11CC-42B5-9446-ED41D471CA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1D1D-37DA-45BC-92D5-EE622140D8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4173324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28FA-DF46-4552-B191-38A83B46A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E366-7629-4DBE-BBBF-3290F79CEA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39893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11E8-872A-459E-9809-52A999A153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97F0-BDE2-416A-8624-E939F2A7E0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58576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7DD8B-53C4-4F30-ACF7-945F9E83B4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BE4A-1FC3-4E53-B0B2-F2BABAB3B7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78045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28FA-DF46-4552-B191-38A83B46A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E366-7629-4DBE-BBBF-3290F79CEA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8931804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0C54-5971-441F-A923-198EC4083B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6E92-5FBE-4C14-9E33-CDA282926E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032406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CEFB-FC91-4B5D-B39C-0D70898E7A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6065-6CA7-4EA3-A77F-DE3D49F28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685402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E5FA-EC77-4C1F-A765-220EF7DAAF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D633-3D14-4457-97BF-CE76E94218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840069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5DFD4-1011-4F03-BE1A-F7F79BBF60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9860-5F7C-43D5-B5D0-14C008F50D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840924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9D85-C856-4BE2-A647-2D6B015036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ED029-6823-460D-B6A4-CE90597FBB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4441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DayOfKnowledge\DayOfKnowledgeMa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421484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4143404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9D47-AAA4-418F-B801-2188D0A64A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E142-12FA-44BF-A5EF-DC85632FB8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468340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FB16-32BE-4BED-A6C8-C21D04308B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3B93-EDA1-47BA-8C76-23DD19A806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7943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D1644-11CC-42B5-9446-ED41D471CA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1D1D-37DA-45BC-92D5-EE622140D8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973747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28FA-DF46-4552-B191-38A83B46A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E366-7629-4DBE-BBBF-3290F79CEA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61328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11E8-872A-459E-9809-52A999A153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97F0-BDE2-416A-8624-E939F2A7E0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99144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11E8-872A-459E-9809-52A999A153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97F0-BDE2-416A-8624-E939F2A7E0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301774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7DD8B-53C4-4F30-ACF7-945F9E83B4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BE4A-1FC3-4E53-B0B2-F2BABAB3B7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710452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0C54-5971-441F-A923-198EC4083B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6E92-5FBE-4C14-9E33-CDA282926E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16680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CEFB-FC91-4B5D-B39C-0D70898E7A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6065-6CA7-4EA3-A77F-DE3D49F28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918956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E5FA-EC77-4C1F-A765-220EF7DAAF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D633-3D14-4457-97BF-CE76E94218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74494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5DFD4-1011-4F03-BE1A-F7F79BBF60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9860-5F7C-43D5-B5D0-14C008F50D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980577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9D85-C856-4BE2-A647-2D6B015036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ED029-6823-460D-B6A4-CE90597FBB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8532595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DayOfKnowledge\DayOfKnowledgeMa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421484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4143404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9D47-AAA4-418F-B801-2188D0A64A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E142-12FA-44BF-A5EF-DC85632FB8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251457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FB16-32BE-4BED-A6C8-C21D04308B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3B93-EDA1-47BA-8C76-23DD19A806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5235743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D1644-11CC-42B5-9446-ED41D471CA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1D1D-37DA-45BC-92D5-EE622140D8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9638533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28FA-DF46-4552-B191-38A83B46A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E366-7629-4DBE-BBBF-3290F79CEA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36649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7DD8B-53C4-4F30-ACF7-945F9E83B4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BE4A-1FC3-4E53-B0B2-F2BABAB3B7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1367235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11E8-872A-459E-9809-52A999A153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97F0-BDE2-416A-8624-E939F2A7E0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4638633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7DD8B-53C4-4F30-ACF7-945F9E83B4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BE4A-1FC3-4E53-B0B2-F2BABAB3B7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313155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0C54-5971-441F-A923-198EC4083B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6E92-5FBE-4C14-9E33-CDA282926E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3725014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CEFB-FC91-4B5D-B39C-0D70898E7A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6065-6CA7-4EA3-A77F-DE3D49F28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978173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E5FA-EC77-4C1F-A765-220EF7DAAF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D633-3D14-4457-97BF-CE76E94218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824492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5DFD4-1011-4F03-BE1A-F7F79BBF60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9860-5F7C-43D5-B5D0-14C008F50D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0745250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9D85-C856-4BE2-A647-2D6B015036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ED029-6823-460D-B6A4-CE90597FBB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2469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DayOfKnowledge\DayOfKnowledgeMa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421484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4143404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9D47-AAA4-418F-B801-2188D0A64A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E142-12FA-44BF-A5EF-DC85632FB8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6633170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FB16-32BE-4BED-A6C8-C21D04308B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3B93-EDA1-47BA-8C76-23DD19A806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92519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D1644-11CC-42B5-9446-ED41D471CA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1D1D-37DA-45BC-92D5-EE622140D8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3870349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0C54-5971-441F-A923-198EC4083B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6E92-5FBE-4C14-9E33-CDA282926E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9496534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28FA-DF46-4552-B191-38A83B46A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E366-7629-4DBE-BBBF-3290F79CEA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048994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11E8-872A-459E-9809-52A999A153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97F0-BDE2-416A-8624-E939F2A7E0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75912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7DD8B-53C4-4F30-ACF7-945F9E83B4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BE4A-1FC3-4E53-B0B2-F2BABAB3B7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3890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0C54-5971-441F-A923-198EC4083B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6E92-5FBE-4C14-9E33-CDA282926E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8212333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CEFB-FC91-4B5D-B39C-0D70898E7A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6065-6CA7-4EA3-A77F-DE3D49F28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131121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E5FA-EC77-4C1F-A765-220EF7DAAF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D633-3D14-4457-97BF-CE76E94218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1144560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5DFD4-1011-4F03-BE1A-F7F79BBF60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9860-5F7C-43D5-B5D0-14C008F50D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928684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9D85-C856-4BE2-A647-2D6B015036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ED029-6823-460D-B6A4-CE90597FBB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907398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DayOfKnowledge\DayOfKnowledgeMa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421484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4143404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9D47-AAA4-418F-B801-2188D0A64A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E142-12FA-44BF-A5EF-DC85632FB8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254787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FB16-32BE-4BED-A6C8-C21D04308B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3B93-EDA1-47BA-8C76-23DD19A806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0160499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CEFB-FC91-4B5D-B39C-0D70898E7A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6065-6CA7-4EA3-A77F-DE3D49F28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701431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D1644-11CC-42B5-9446-ED41D471CA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1D1D-37DA-45BC-92D5-EE622140D8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123834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28FA-DF46-4552-B191-38A83B46A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E366-7629-4DBE-BBBF-3290F79CEA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3376762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11E8-872A-459E-9809-52A999A153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97F0-BDE2-416A-8624-E939F2A7E0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133813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7DD8B-53C4-4F30-ACF7-945F9E83B4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BE4A-1FC3-4E53-B0B2-F2BABAB3B7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5373775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0C54-5971-441F-A923-198EC4083B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6E92-5FBE-4C14-9E33-CDA282926E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9590348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CEFB-FC91-4B5D-B39C-0D70898E7A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6065-6CA7-4EA3-A77F-DE3D49F28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196123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E5FA-EC77-4C1F-A765-220EF7DAAF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D633-3D14-4457-97BF-CE76E94218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357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5DFD4-1011-4F03-BE1A-F7F79BBF60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9860-5F7C-43D5-B5D0-14C008F50D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252715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9D85-C856-4BE2-A647-2D6B015036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ED029-6823-460D-B6A4-CE90597FBB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718631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E5FA-EC77-4C1F-A765-220EF7DAAF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D633-3D14-4457-97BF-CE76E94218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8542106"/>
      </p:ext>
    </p:extLst>
  </p:cSld>
  <p:clrMapOvr>
    <a:masterClrMapping/>
  </p:clrMapOvr>
  <p:transition spd="slow">
    <p:pull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DayOfKnowledge\DayOfKnowledgeSlaid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35065-78FB-4FE0-B00E-72E25F3DED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FC8DD8-1B48-4448-B301-6229B068FB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4812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  <p:sndAc>
      <p:stSnd>
        <p:snd r:embed="rId13" name="click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DayOfKnowledge\DayOfKnowledgeSlaid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35065-78FB-4FE0-B00E-72E25F3DED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FC8DD8-1B48-4448-B301-6229B068FB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350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/>
    <p:sndAc>
      <p:stSnd>
        <p:snd r:embed="rId13" name="click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DayOfKnowledge\DayOfKnowledgeSlaid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35065-78FB-4FE0-B00E-72E25F3DED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FC8DD8-1B48-4448-B301-6229B068FB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900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ll/>
    <p:sndAc>
      <p:stSnd>
        <p:snd r:embed="rId13" name="click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DayOfKnowledge\DayOfKnowledgeSlaid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35065-78FB-4FE0-B00E-72E25F3DED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FC8DD8-1B48-4448-B301-6229B068FB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218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ll/>
    <p:sndAc>
      <p:stSnd>
        <p:snd r:embed="rId13" name="click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DayOfKnowledge\DayOfKnowledgeSlaid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35065-78FB-4FE0-B00E-72E25F3DED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FC8DD8-1B48-4448-B301-6229B068FB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574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pull/>
    <p:sndAc>
      <p:stSnd>
        <p:snd r:embed="rId13" name="click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DayOfKnowledge\DayOfKnowledgeSlaid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35065-78FB-4FE0-B00E-72E25F3DED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FC8DD8-1B48-4448-B301-6229B068FB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49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pull/>
    <p:sndAc>
      <p:stSnd>
        <p:snd r:embed="rId13" name="click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DayOfKnowledge\DayOfKnowledgeSlaid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35065-78FB-4FE0-B00E-72E25F3DED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FC8DD8-1B48-4448-B301-6229B068FB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29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pull/>
    <p:sndAc>
      <p:stSnd>
        <p:snd r:embed="rId13" name="click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DayOfKnowledge\DayOfKnowledgeSlaid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35065-78FB-4FE0-B00E-72E25F3DED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FC8DD8-1B48-4448-B301-6229B068FB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511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pull/>
    <p:sndAc>
      <p:stSnd>
        <p:snd r:embed="rId13" name="click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8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img-fotki.yandex.ru/get/5311/101113133.0/0_11cf0c_d1b42bab_XL" TargetMode="External"/><Relationship Id="rId7" Type="http://schemas.openxmlformats.org/officeDocument/2006/relationships/image" Target="../media/image1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ПОРТФОЛИО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563888" y="1600200"/>
            <a:ext cx="4320480" cy="4525963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Ученицы 3 класса</a:t>
            </a:r>
          </a:p>
          <a:p>
            <a:pPr algn="ctr" eaLnBrk="1" hangingPunct="1">
              <a:buNone/>
            </a:pPr>
            <a:r>
              <a:rPr lang="ru-RU" sz="24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Большеустинской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школы</a:t>
            </a:r>
          </a:p>
          <a:p>
            <a:pPr algn="ctr" eaLnBrk="1" hangingPunct="1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 eaLnBrk="1" hangingPunct="1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eaLnBrk="1" hangingPunct="1">
              <a:buNone/>
            </a:pPr>
            <a:r>
              <a:rPr lang="ru-RU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Благовой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</a:p>
          <a:p>
            <a:pPr eaLnBrk="1" hangingPunct="1">
              <a:buNone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Карины</a:t>
            </a:r>
          </a:p>
        </p:txBody>
      </p:sp>
      <p:pic>
        <p:nvPicPr>
          <p:cNvPr id="4100" name="Picture 4" descr="D:\Съемный диск\Таня\SDC108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700808"/>
            <a:ext cx="2880320" cy="3888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5805264"/>
            <a:ext cx="727280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Никто не может показать миру, каков я есть, ярче, чем это смог сделать я сам.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1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                                                                                      Э. Хемингуэй</a:t>
            </a:r>
            <a:endParaRPr lang="ru-RU" sz="1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026" name="Picture 2" descr="C:\Users\Юля\Desktop\IMG_20190525_1036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3"/>
            <a:ext cx="3096344" cy="434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0691407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МОЯ УЧИТЕЛЬНИЦА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Юля\Desktop\Карина\slide_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655272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G:\DCIM\прощание с азбукой\IMG_937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3068960"/>
            <a:ext cx="3033542" cy="3514725"/>
          </a:xfrm>
          <a:prstGeom prst="round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15836487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\Desktop\Карина\slide_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1556792"/>
            <a:ext cx="7128792" cy="522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3027121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ПОБЕДЫ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3010" name="Picture 2" descr="H:\Астахов дипломы\2013-03-14\www.unikru.ru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8822" y="1600200"/>
            <a:ext cx="3235356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3011" name="Picture 3" descr="H:\Астахов дипломы\2013-03-14\Изображение0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1556792"/>
            <a:ext cx="3257254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C:\Users\Юля\Desktop\Карина\2019-05-28\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454152" cy="4577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Юля\Desktop\Карина\2019-05-28\0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7720" y="1525890"/>
            <a:ext cx="345861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8317367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ПОБЕДЫ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Юля\Desktop\Карина\2019-05-28\0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60040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Юля\Desktop\Карина\2019-05-28\01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7" y="1484784"/>
            <a:ext cx="345638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3907784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Юля\Desktop\Карина\2019-05-28\0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1484784"/>
            <a:ext cx="352839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Юля\Desktop\Карина\2019-05-28\02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84784"/>
            <a:ext cx="367877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94792516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ПОБЕДЫ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Юля\Desktop\Карина\2019-05-28\0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1484784"/>
            <a:ext cx="337426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Юля\Desktop\Карина\2019-05-28\02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5" y="1484784"/>
            <a:ext cx="345638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1" descr="F:\DCIM\108NIKON\DSCN4475.JPG"/>
          <p:cNvPicPr>
            <a:picLocks noChangeArrowheads="1"/>
          </p:cNvPicPr>
          <p:nvPr/>
        </p:nvPicPr>
        <p:blipFill>
          <a:blip r:embed="rId5" cstate="email"/>
          <a:srcRect r="-31" b="-124"/>
          <a:stretch>
            <a:fillRect/>
          </a:stretch>
        </p:blipFill>
        <p:spPr bwMode="auto">
          <a:xfrm>
            <a:off x="1259632" y="1412776"/>
            <a:ext cx="612068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50703075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УЧАСТИЕ В КОНКУРСАХ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Юля\Desktop\Карина\2019-05-28\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6004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Юля\Desktop\Карина\2019-05-28\0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28800"/>
            <a:ext cx="345638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737022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УЧАСТИЕ В КОНКУРСАХ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Юля\Desktop\Карина\2019-05-28\01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56792"/>
            <a:ext cx="3672409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Юля\Desktop\Карина\2019-05-28\0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67240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8089397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УЧАСТИЕ В КОНКУРСАХ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Юля\Desktop\Карина\2019-05-28\0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67240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Юля\Desktop\Карина\2019-05-28\02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367240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2117242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УЧАСТИЕ В КОНКУРСЕ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Юля\Desktop\Карина\2019-05-28\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290535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Юля\Desktop\Карина\2019-05-28\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42624"/>
            <a:ext cx="4320480" cy="530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Юля\Desktop\Карина\2019-05-28\02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352839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9585394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«СОДЕРЖАНИЕ»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Моё имя.</a:t>
            </a:r>
          </a:p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Мой путь к успеху.</a:t>
            </a:r>
          </a:p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друзья и одноклассники.</a:t>
            </a:r>
          </a:p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Моя семья.</a:t>
            </a:r>
          </a:p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увлечения.</a:t>
            </a:r>
          </a:p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успехи.</a:t>
            </a:r>
          </a:p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Моя учительница.</a:t>
            </a:r>
          </a:p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победы.</a:t>
            </a:r>
          </a:p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Моё увлечение.</a:t>
            </a:r>
          </a:p>
          <a:p>
            <a:pPr marL="514350" indent="-514350"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Пожелание ученикам.</a:t>
            </a:r>
          </a:p>
          <a:p>
            <a:pPr marL="514350" indent="-514350">
              <a:buAutoNum type="arabicPeriod"/>
            </a:pPr>
            <a:endParaRPr lang="ru-RU" sz="2000" dirty="0" smtClean="0"/>
          </a:p>
          <a:p>
            <a:pPr marL="514350" indent="-514350">
              <a:buAutoNum type="arabicPeriod"/>
            </a:pPr>
            <a:endParaRPr lang="ru-RU" sz="2000" dirty="0" smtClean="0"/>
          </a:p>
          <a:p>
            <a:pPr marL="514350" indent="-514350">
              <a:buAutoNum type="arabicPeriod"/>
            </a:pPr>
            <a:endParaRPr lang="ru-RU" sz="2000" dirty="0" smtClean="0"/>
          </a:p>
          <a:p>
            <a:pPr marL="514350" indent="-514350">
              <a:buAutoNum type="arabicPeriod"/>
            </a:pPr>
            <a:endParaRPr lang="ru-RU" sz="2000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2140181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ЗА АКТИВНОЕ УЧАСТИЕ В ЖИЗНИ ШКОЛЫ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Юля\Desktop\Карина\2019-05-28\0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1412776"/>
            <a:ext cx="344627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Юля\Desktop\Карина\2019-05-28\02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12776"/>
            <a:ext cx="337710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2963017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ЗА АКТИВНОЕ УЧАСТИЕ В ЖИЗНИ ШКОЛЫ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Юля\Desktop\Карина\2019-05-28\0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74441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Юля\Desktop\Карина\2019-05-28\0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484784"/>
            <a:ext cx="360040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1526391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МОИ ОЛИМПИАДЫ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Юля\Desktop\Карина\2019-05-28\0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1412776"/>
            <a:ext cx="359029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Юля\Desktop\Карина\2019-05-28\02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412776"/>
            <a:ext cx="331236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1853506"/>
      </p:ext>
    </p:extLst>
  </p:cSld>
  <p:clrMapOvr>
    <a:masterClrMapping/>
  </p:clrMapOvr>
  <p:transition spd="slow">
    <p:pull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«ПОЖЕЛАНИЯ»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067128" cy="4493096"/>
          </a:xfrm>
        </p:spPr>
        <p:txBody>
          <a:bodyPr/>
          <a:lstStyle/>
          <a:p>
            <a:pPr algn="ctr">
              <a:buNone/>
            </a:pPr>
            <a: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Желаю дружно к знаниям идти,</a:t>
            </a:r>
          </a:p>
          <a:p>
            <a:pPr algn="ctr">
              <a:buNone/>
            </a:pPr>
            <a: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Стремиться только к лучшему, расти!</a:t>
            </a:r>
          </a:p>
          <a:p>
            <a:pPr algn="ctr">
              <a:buNone/>
            </a:pPr>
            <a: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Разносторонне развиваться, увлекаться,</a:t>
            </a:r>
          </a:p>
          <a:p>
            <a:pPr algn="ctr">
              <a:buNone/>
            </a:pPr>
            <a: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Поменьше ошибаться, наслаждаться</a:t>
            </a:r>
          </a:p>
          <a:p>
            <a:pPr algn="ctr">
              <a:buNone/>
            </a:pPr>
            <a: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Тем, что вы сейчас – ученики,</a:t>
            </a:r>
          </a:p>
          <a:p>
            <a:pPr algn="ctr">
              <a:buNone/>
            </a:pPr>
            <a: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Ведь годы школьные прекрасны и чисты!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339752" y="1600200"/>
            <a:ext cx="5976664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0615737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«МОЁ ИМЯ»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546848" cy="1296143"/>
          </a:xfrm>
        </p:spPr>
        <p:txBody>
          <a:bodyPr/>
          <a:lstStyle/>
          <a:p>
            <a: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Меня зовут </a:t>
            </a:r>
            <a:r>
              <a:rPr lang="ru-RU" sz="1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Благова</a:t>
            </a:r>
            <a:r>
              <a:rPr lang="ru-RU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Карина</a:t>
            </a:r>
          </a:p>
          <a:p>
            <a:r>
              <a:rPr lang="ru-RU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родилась </a:t>
            </a:r>
            <a:r>
              <a:rPr lang="ru-RU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01. 2009г.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2924944"/>
            <a:ext cx="4572000" cy="3129211"/>
          </a:xfrm>
        </p:spPr>
        <p:txBody>
          <a:bodyPr/>
          <a:lstStyle/>
          <a:p>
            <a:pPr algn="just"/>
            <a:r>
              <a:rPr lang="ru-RU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1400" b="1" dirty="0">
                <a:solidFill>
                  <a:srgbClr val="333333"/>
                </a:solidFill>
                <a:latin typeface="Roboto"/>
              </a:rPr>
              <a:t>Происхождение имени Карина</a:t>
            </a:r>
          </a:p>
          <a:p>
            <a:pPr algn="just"/>
            <a:r>
              <a:rPr lang="ru-RU" sz="1400" dirty="0">
                <a:solidFill>
                  <a:srgbClr val="333333"/>
                </a:solidFill>
                <a:latin typeface="Roboto"/>
              </a:rPr>
              <a:t>Есть несколько версий происхождения имени Карина. По одной из них, слово произошло от латинского </a:t>
            </a:r>
            <a:r>
              <a:rPr lang="ru-RU" sz="1400" dirty="0" err="1">
                <a:solidFill>
                  <a:srgbClr val="333333"/>
                </a:solidFill>
                <a:latin typeface="Roboto"/>
              </a:rPr>
              <a:t>Carus</a:t>
            </a:r>
            <a:r>
              <a:rPr lang="ru-RU" sz="1400" dirty="0">
                <a:solidFill>
                  <a:srgbClr val="333333"/>
                </a:solidFill>
                <a:latin typeface="Roboto"/>
              </a:rPr>
              <a:t> (или </a:t>
            </a:r>
            <a:r>
              <a:rPr lang="ru-RU" sz="1400" dirty="0" err="1">
                <a:solidFill>
                  <a:srgbClr val="333333"/>
                </a:solidFill>
                <a:latin typeface="Roboto"/>
              </a:rPr>
              <a:t>Carinus</a:t>
            </a:r>
            <a:r>
              <a:rPr lang="ru-RU" sz="1400" dirty="0">
                <a:solidFill>
                  <a:srgbClr val="333333"/>
                </a:solidFill>
                <a:latin typeface="Roboto"/>
              </a:rPr>
              <a:t>) – родовое имя в Римской империи. </a:t>
            </a:r>
            <a:r>
              <a:rPr lang="ru-RU" sz="1400" b="1" dirty="0">
                <a:solidFill>
                  <a:srgbClr val="333333"/>
                </a:solidFill>
                <a:latin typeface="Roboto"/>
              </a:rPr>
              <a:t>В переводе оно означает «дорогой», «милый».</a:t>
            </a:r>
            <a:endParaRPr lang="ru-RU" sz="1400" dirty="0">
              <a:solidFill>
                <a:srgbClr val="333333"/>
              </a:solidFill>
              <a:latin typeface="Roboto"/>
            </a:endParaRPr>
          </a:p>
          <a:p>
            <a:pPr algn="just"/>
            <a:r>
              <a:rPr lang="ru-RU" sz="1400" dirty="0">
                <a:solidFill>
                  <a:srgbClr val="333333"/>
                </a:solidFill>
                <a:latin typeface="Roboto"/>
              </a:rPr>
              <a:t>Второе значение имени – «киль корабля» или «управляющий кораблём». В Римской империи большое значение имел морской флот. Чтобы корабли обладали максимальной защитой во время шторма и бурь, очень важным было наличие киля. Когда моряк называл дочь именем Карина, он выражал этим почтение своему кораблю.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1312956630_237836586_1---FORD-FOKUS-[1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1628452"/>
            <a:ext cx="4032448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7" name="Picture 3" descr="H:\1 А  класс\IMG_3084 -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194548">
            <a:off x="5466965" y="2951053"/>
            <a:ext cx="1302772" cy="1860625"/>
          </a:xfrm>
          <a:prstGeom prst="rect">
            <a:avLst/>
          </a:prstGeom>
          <a:noFill/>
        </p:spPr>
      </p:pic>
      <p:pic>
        <p:nvPicPr>
          <p:cNvPr id="1027" name="Picture 3" descr="C:\Users\денчкик\Desktop\Карина\IMG_20190525_1032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80868"/>
            <a:ext cx="2158664" cy="24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62988839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«МОЙ ПУТЬ К УСПЕХУ»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600200"/>
            <a:ext cx="5328592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ЦЕЛЬ: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</a:rPr>
              <a:t>-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успешно закончить школу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-получить высшее образование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-полностью реализовать свои возможности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МОИ ЗАДАЧИ: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-ответственно выполнять все домашние задания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-активно работать на уроках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-заниматься самообразованием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-участвовать в спортивных соревнованиях, 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олимпиадах и конкурсах</a:t>
            </a:r>
          </a:p>
          <a:p>
            <a:pPr>
              <a:buNone/>
            </a:pPr>
            <a:endParaRPr lang="ru-RU" sz="14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Картинка 353 из 93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5" y="1772816"/>
            <a:ext cx="3362414" cy="475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971600" y="3068960"/>
            <a:ext cx="2520279" cy="1384995"/>
          </a:xfrm>
          <a:prstGeom prst="rect">
            <a:avLst/>
          </a:prstGeom>
          <a:solidFill>
            <a:srgbClr val="6DD9FF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ЦЕЛИ 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ЗАДАЧИ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8674" name="Picture 2" descr="D:\Съемный диск\Таня\SDC106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96336" y="1412776"/>
            <a:ext cx="1347614" cy="17968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5" name="Picture 3" descr="D:\Съемный диск\Таня\SDC1096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4725144"/>
            <a:ext cx="2304256" cy="18453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C:\Users\денчкик\Desktop\IMG_20190525_10325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5206" y="1357298"/>
            <a:ext cx="1702999" cy="197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енчкик\Desktop\IMG_20190525_10360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654105"/>
            <a:ext cx="2304256" cy="191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7897900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-387424"/>
            <a:ext cx="7236296" cy="186308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ДРУЗЬЯ И ОДНОКЛАССНИКИ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2060848"/>
            <a:ext cx="367240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Дружба — это тёплый ветер,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Дружба — это светлый мир,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Дружба — солнце на рассвете,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Для души весёлый пир.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Дружба — это только счастье,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Дружба — у людей одна.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 дружбой не страшны ненастья,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 дружбой — жизнь весной полна.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Друг разделит боль и радость,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Друг поддержит и спасёт.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 другом — даже злая слабость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 миг растает и уйдет.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Верь, храни, цени же дружбу,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Это высший идеал.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Тебе она сослужит службу.</a:t>
            </a:r>
            <a:b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Ведь дружба — это ценный дар!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1\Desktop\фото Таня\IMG_93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1571612"/>
            <a:ext cx="5184576" cy="38882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9641480"/>
      </p:ext>
    </p:extLst>
  </p:cSld>
  <p:clrMapOvr>
    <a:masterClrMapping/>
  </p:clrMapOvr>
  <p:transition spd="slow">
    <p:pull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СЕМЬЯ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папа с мамою мои,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Опора всей мои семьи.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всегда мне помогают,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путь хороший наставляют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Мама </a:t>
            </a:r>
            <a:r>
              <a:rPr lang="ru-RU" dirty="0" err="1" smtClean="0"/>
              <a:t>Благова</a:t>
            </a:r>
            <a:r>
              <a:rPr lang="ru-RU" dirty="0" smtClean="0"/>
              <a:t> Екатерина Павловна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Папа </a:t>
            </a:r>
            <a:r>
              <a:rPr lang="ru-RU" dirty="0" err="1" smtClean="0"/>
              <a:t>Благов</a:t>
            </a:r>
            <a:r>
              <a:rPr lang="ru-RU" dirty="0" smtClean="0"/>
              <a:t> Денис Аркадьевич</a:t>
            </a:r>
            <a:endParaRPr lang="ru-RU" dirty="0"/>
          </a:p>
        </p:txBody>
      </p:sp>
      <p:pic>
        <p:nvPicPr>
          <p:cNvPr id="2050" name="Picture 2" descr="C:\Users\денчкик\Desktop\Карина\IMG_20190525_1052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19194"/>
            <a:ext cx="2664296" cy="361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енчкик\Desktop\IMG_2019-05-29_00-10-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89249"/>
            <a:ext cx="3240360" cy="312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9987654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55/1341668/slides/slide_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6984776" cy="540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C:\Users\денчкик\Desktop\IMG_20190525_1039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643182"/>
            <a:ext cx="2729074" cy="40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енчкик\Desktop\IMG_20190525_0938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0" y="2714620"/>
            <a:ext cx="3535622" cy="391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денчкик\Desktop\IMG_2019-05-29_05-38-3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642918"/>
            <a:ext cx="2728874" cy="231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546710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МОИ УВЛЕЧЕНИЯ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://player.myshared.ru/55/1341668/slides/slide_7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6624736" cy="496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C:\Users\денчкик\Desktop\IMG_20190529_1957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223224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esktop\фото Таня\IMG_9224.JPG"/>
          <p:cNvPicPr>
            <a:picLocks noChangeAspect="1" noChangeArrowheads="1"/>
          </p:cNvPicPr>
          <p:nvPr/>
        </p:nvPicPr>
        <p:blipFill>
          <a:blip r:embed="rId5" cstate="email"/>
          <a:srcRect t="-1930"/>
          <a:stretch>
            <a:fillRect/>
          </a:stretch>
        </p:blipFill>
        <p:spPr bwMode="auto">
          <a:xfrm>
            <a:off x="4716015" y="1700808"/>
            <a:ext cx="4090141" cy="4230302"/>
          </a:xfrm>
          <a:prstGeom prst="rect">
            <a:avLst/>
          </a:prstGeom>
          <a:noFill/>
        </p:spPr>
      </p:pic>
      <p:pic>
        <p:nvPicPr>
          <p:cNvPr id="2051" name="Picture 3" descr="C:\Users\денчкик\Desktop\IMG_20190529_1954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786058"/>
            <a:ext cx="230425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3900834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МОИ УСПЕХИ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7890" name="Picture 2" descr="D:\Съемный диск\Таня\Новая папка\SDC138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9327845">
            <a:off x="1377447" y="1954841"/>
            <a:ext cx="2767320" cy="1713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891" name="Picture 3" descr="D:\Съемный диск\Таня\Новая папка\SDC138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2179831">
            <a:off x="4774170" y="2079303"/>
            <a:ext cx="2800810" cy="18426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892" name="Picture 4" descr="D:\Съемный диск\Таня\Новая папка\SDC138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4143380"/>
            <a:ext cx="3018881" cy="18720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894" name="Picture 6" descr="D:\Съемный диск\Таня\Новая папка\SDC1385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254092">
            <a:off x="4164805" y="4078522"/>
            <a:ext cx="3076600" cy="20039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9265872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yOfKnowledg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ayOfKnowledg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ayOfKnowledg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DayOfKnowledg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DayOfKnowledg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DayOfKnowledg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DayOfKnowledg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DayOfKnowledg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282</Words>
  <Application>Microsoft Office PowerPoint</Application>
  <PresentationFormat>Экран (4:3)</PresentationFormat>
  <Paragraphs>72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DayOfKnowledge</vt:lpstr>
      <vt:lpstr>1_DayOfKnowledge</vt:lpstr>
      <vt:lpstr>2_DayOfKnowledge</vt:lpstr>
      <vt:lpstr>3_DayOfKnowledge</vt:lpstr>
      <vt:lpstr>4_DayOfKnowledge</vt:lpstr>
      <vt:lpstr>5_DayOfKnowledge</vt:lpstr>
      <vt:lpstr>6_DayOfKnowledge</vt:lpstr>
      <vt:lpstr>7_DayOfKnowledge</vt:lpstr>
      <vt:lpstr>    ПОРТФОЛИО</vt:lpstr>
      <vt:lpstr>     «СОДЕРЖАНИЕ»</vt:lpstr>
      <vt:lpstr>   «МОЁ ИМЯ» </vt:lpstr>
      <vt:lpstr>     «МОЙ ПУТЬ К УСПЕХУ»</vt:lpstr>
      <vt:lpstr>МОИ ДРУЗЬЯ И ОДНОКЛАССНИКИ</vt:lpstr>
      <vt:lpstr>МОЯ СЕМЬЯ Вот папа с мамою мои, Опора всей мои семьи. Они всегда мне помогают, На путь хороший наставляют. </vt:lpstr>
      <vt:lpstr>Слайд 7</vt:lpstr>
      <vt:lpstr>МОИ УВЛЕЧЕНИЯ</vt:lpstr>
      <vt:lpstr>МОИ УСПЕХИ</vt:lpstr>
      <vt:lpstr>МОЯ УЧИТЕЛЬНИЦА</vt:lpstr>
      <vt:lpstr>Слайд 11</vt:lpstr>
      <vt:lpstr>МОИ ПОБЕДЫ</vt:lpstr>
      <vt:lpstr>МОИ ПОБЕДЫ</vt:lpstr>
      <vt:lpstr>Слайд 14</vt:lpstr>
      <vt:lpstr>МОИ ПОБЕДЫ</vt:lpstr>
      <vt:lpstr>         УЧАСТИЕ В КОНКУРСАХ</vt:lpstr>
      <vt:lpstr>        УЧАСТИЕ В КОНКУРСАХ</vt:lpstr>
      <vt:lpstr>        УЧАСТИЕ В КОНКУРСАХ</vt:lpstr>
      <vt:lpstr>        УЧАСТИЕ В КОНКУРСЕ</vt:lpstr>
      <vt:lpstr>          ЗА АКТИВНОЕ УЧАСТИЕ В ЖИЗНИ ШКОЛЫ</vt:lpstr>
      <vt:lpstr>          ЗА АКТИВНОЕ УЧАСТИЕ В ЖИЗНИ ШКОЛЫ</vt:lpstr>
      <vt:lpstr>       МОИ ОЛИМПИАДЫ</vt:lpstr>
      <vt:lpstr>   «ПОЖЕЛАНИЯ»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УЧЕНИЦЫ 3 КЛАССА</dc:title>
  <dc:creator>Юля</dc:creator>
  <cp:lastModifiedBy>home</cp:lastModifiedBy>
  <cp:revision>42</cp:revision>
  <cp:lastPrinted>2019-05-29T13:26:59Z</cp:lastPrinted>
  <dcterms:created xsi:type="dcterms:W3CDTF">2019-05-28T08:47:49Z</dcterms:created>
  <dcterms:modified xsi:type="dcterms:W3CDTF">2020-04-14T13:19:08Z</dcterms:modified>
</cp:coreProperties>
</file>