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9" r:id="rId5"/>
    <p:sldId id="260" r:id="rId6"/>
    <p:sldId id="261" r:id="rId7"/>
    <p:sldId id="270" r:id="rId8"/>
    <p:sldId id="263" r:id="rId9"/>
    <p:sldId id="262" r:id="rId10"/>
    <p:sldId id="266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8" autoAdjust="0"/>
    <p:restoredTop sz="91935" autoAdjust="0"/>
  </p:normalViewPr>
  <p:slideViewPr>
    <p:cSldViewPr>
      <p:cViewPr>
        <p:scale>
          <a:sx n="66" d="100"/>
          <a:sy n="66" d="100"/>
        </p:scale>
        <p:origin x="-150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Окишева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Дарья,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3 класс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dirty="0"/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3" descr="C:\Users\123\Desktop\IMG_20190512_110015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2699792" y="1412776"/>
            <a:ext cx="3528392" cy="4579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dirty="0"/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8" descr="C:\Users\123\Desktop\IMG_20190512_11022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2987824" y="2169048"/>
            <a:ext cx="3147048" cy="4329246"/>
          </a:xfrm>
          <a:prstGeom prst="rect">
            <a:avLst/>
          </a:prstGeom>
          <a:noFill/>
        </p:spPr>
      </p:pic>
      <p:pic>
        <p:nvPicPr>
          <p:cNvPr id="8" name="Picture 14" descr="C:\Users\123\Desktop\IMG_20190512_110159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5868144" y="1268760"/>
            <a:ext cx="2880320" cy="4195249"/>
          </a:xfrm>
          <a:prstGeom prst="rect">
            <a:avLst/>
          </a:prstGeom>
          <a:noFill/>
        </p:spPr>
      </p:pic>
      <p:pic>
        <p:nvPicPr>
          <p:cNvPr id="21505" name="Picture 1" descr="C:\Users\123\Desktop\IMG_20190512_110219.jpg"/>
          <p:cNvPicPr>
            <a:picLocks noChangeAspect="1" noChangeArrowheads="1"/>
          </p:cNvPicPr>
          <p:nvPr/>
        </p:nvPicPr>
        <p:blipFill>
          <a:blip r:embed="rId5" cstate="email">
            <a:lum bright="20000"/>
          </a:blip>
          <a:srcRect/>
          <a:stretch>
            <a:fillRect/>
          </a:stretch>
        </p:blipFill>
        <p:spPr bwMode="auto">
          <a:xfrm>
            <a:off x="539552" y="1268760"/>
            <a:ext cx="2736304" cy="41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3" name="Picture 1" descr="C:\Users\123\Desktop\IMG_20190512_110329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 rot="16200000">
            <a:off x="1564216" y="-333409"/>
            <a:ext cx="3600401" cy="5364577"/>
          </a:xfrm>
          <a:prstGeom prst="rect">
            <a:avLst/>
          </a:prstGeom>
          <a:noFill/>
        </p:spPr>
      </p:pic>
      <p:pic>
        <p:nvPicPr>
          <p:cNvPr id="23554" name="Picture 2" descr="C:\Users\123\Desktop\IMG_20190512_110333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5400000">
            <a:off x="4050960" y="2005824"/>
            <a:ext cx="3786532" cy="5048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5"/>
            <a:ext cx="8229600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pbs.twimg.com/media/DnC5VreWwAA79e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20888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«Мое имя»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4752528" cy="51845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Окишева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Дарья</a:t>
            </a:r>
          </a:p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Я родилась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06.06.2009 г.</a:t>
            </a:r>
          </a:p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Значение и происхождение имени:</a:t>
            </a:r>
          </a:p>
          <a:p>
            <a:pPr marL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Дарьи с раннего детства прекрасная память и аналитический склад ума, но она редко использует свои природные таланты в полную силу. К тому же, она совершенно не любознательна и не пытлива. Единственное, что может заставить ее двигаться вперед — чувство долга. Но, тем не менее, Дарья умеет признавать свои ошибки и недостатки, и правильно расставлять жизненные приоритеты.</a:t>
            </a:r>
          </a:p>
          <a:p>
            <a:pPr marL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Дарья немного не уверена в себе, она теряется от малейшей критики, начинает сомневаться и обрастать комплексами. Дарья мнительна и обидчива, и она как никто нуждается в поощрении и любви. Внешне сильная и независимая, она идет по жизни с гордо поднятой головой, на самом деле Даша очень любвеобильна и ранима.</a:t>
            </a:r>
          </a:p>
          <a:p>
            <a:pPr marL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Причину своих неудач Дарья, прежде всего, ищет в других, а не в себе. Старается окружить себя только теми людьми, которые доставляют ей удовольствие. Ее доверие завоевать непросто, но если это случится, Дарья может стать хорошим другом или подругой.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C:\Users\123\Desktop\мои фотки и видео\Дарька\IMG_20180901_100150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5508104" y="1412776"/>
            <a:ext cx="2708154" cy="465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1\Pictures\2019-05-29 фото даша\фото даша 001.bm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86712"/>
            <a:ext cx="5971244" cy="469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друзья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123\Desktop\мои фотки и видео\Дарька\IMG_87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77168" y="1675160"/>
            <a:ext cx="3251200" cy="2438400"/>
          </a:xfrm>
          <a:prstGeom prst="rect">
            <a:avLst/>
          </a:prstGeom>
          <a:noFill/>
        </p:spPr>
      </p:pic>
      <p:pic>
        <p:nvPicPr>
          <p:cNvPr id="16388" name="Picture 4" descr="C:\Users\123\Desktop\мои фотки и видео\Дарька\IMG_87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749776" y="3403352"/>
            <a:ext cx="3251200" cy="2438400"/>
          </a:xfrm>
          <a:prstGeom prst="rect">
            <a:avLst/>
          </a:prstGeom>
          <a:noFill/>
        </p:spPr>
      </p:pic>
      <p:pic>
        <p:nvPicPr>
          <p:cNvPr id="10" name="Picture 2" descr="https://pp.userapi.com/c854324/v854324863/1c1/WObk_1GF_Q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348880"/>
            <a:ext cx="3983088" cy="2987316"/>
          </a:xfrm>
          <a:prstGeom prst="rect">
            <a:avLst/>
          </a:prstGeom>
          <a:noFill/>
        </p:spPr>
      </p:pic>
      <p:pic>
        <p:nvPicPr>
          <p:cNvPr id="9" name="Picture 3" descr="F:\DCIM\107NIKON\DSCN43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1124744"/>
            <a:ext cx="7344816" cy="550861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://temples.ru/private/f000264/264_0088225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88605" y="0"/>
            <a:ext cx="4655395" cy="3573016"/>
          </a:xfrm>
          <a:prstGeom prst="rect">
            <a:avLst/>
          </a:prstGeom>
          <a:noFill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3789040"/>
            <a:ext cx="7092280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http://letopisi.org/images/3/38/%D0%9C%D0%91%D0%9E%D0%A3_%D0%91%D0%BE%D0%BB%D1%8C%D1%88%D0%B5%D1%83%D1%81%D1%82%D0%B8%D0%BD%D1%81%D0%BA%D0%B0%D1%8F_%D0%9E%D0%9E%D0%A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" y="-1"/>
            <a:ext cx="4744401" cy="3573017"/>
          </a:xfrm>
          <a:prstGeom prst="rect">
            <a:avLst/>
          </a:prstGeom>
          <a:noFill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935138"/>
            <a:ext cx="3059832" cy="392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Тырыкина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Татьяна Александровна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Содержимое 6" descr="G:\DCIM\прощание с азбукой\IMG_9377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412776"/>
            <a:ext cx="424847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увлечения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F:\DCIM\108NIKON\DSCN444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1810096" y="1791234"/>
            <a:ext cx="5523807" cy="414389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26" name="Picture 2" descr="E:\фото Таня\DSCN45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1340768"/>
            <a:ext cx="5256584" cy="521956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0" descr="C:\Users\123\Desktop\IMG_20190512_11023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899592" y="1628800"/>
            <a:ext cx="3168352" cy="4299906"/>
          </a:xfrm>
          <a:prstGeom prst="rect">
            <a:avLst/>
          </a:prstGeom>
          <a:noFill/>
        </p:spPr>
      </p:pic>
      <p:pic>
        <p:nvPicPr>
          <p:cNvPr id="10" name="Picture 13" descr="C:\Users\123\Desktop\IMG_20190512_1101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2564904"/>
            <a:ext cx="3865875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or-teacher.ru/edu/data/img/pic-023mty7ixg-0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yandex.ru/images/1wwN0G692/c8cd9cpcm/2C1wcymIGXI72dO4Upr8YHjIe7kc_F0rtHXZvCJ227ZF2N3xqfDvFU237_wyndwX8Ng-VQy17XPjJT5DUkPrdsVtdAph2CQHH5iLnS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" name="Picture 1" descr="C:\Users\123\Desktop\IMG_20190512_11012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95536" y="1700808"/>
            <a:ext cx="2214246" cy="2808312"/>
          </a:xfrm>
          <a:prstGeom prst="rect">
            <a:avLst/>
          </a:prstGeom>
          <a:noFill/>
        </p:spPr>
      </p:pic>
      <p:pic>
        <p:nvPicPr>
          <p:cNvPr id="41" name="Picture 1" descr="C:\Users\123\Desktop\IMG_20190512_110051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294255" y="1484784"/>
            <a:ext cx="2211674" cy="3096344"/>
          </a:xfrm>
          <a:prstGeom prst="rect">
            <a:avLst/>
          </a:prstGeom>
          <a:noFill/>
        </p:spPr>
      </p:pic>
      <p:pic>
        <p:nvPicPr>
          <p:cNvPr id="42" name="Picture 2" descr="C:\Users\123\Desktop\IMG_20190512_110209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6156176" y="2924944"/>
            <a:ext cx="2376264" cy="3415880"/>
          </a:xfrm>
          <a:prstGeom prst="rect">
            <a:avLst/>
          </a:prstGeom>
          <a:noFill/>
        </p:spPr>
      </p:pic>
      <p:pic>
        <p:nvPicPr>
          <p:cNvPr id="26657" name="Picture 33" descr="C:\Users\123\Desktop\IMG_20190512_110038.jpg"/>
          <p:cNvPicPr>
            <a:picLocks noChangeAspect="1" noChangeArrowheads="1"/>
          </p:cNvPicPr>
          <p:nvPr/>
        </p:nvPicPr>
        <p:blipFill>
          <a:blip r:embed="rId6" cstate="email">
            <a:lum bright="20000"/>
          </a:blip>
          <a:srcRect/>
          <a:stretch>
            <a:fillRect/>
          </a:stretch>
        </p:blipFill>
        <p:spPr bwMode="auto">
          <a:xfrm>
            <a:off x="2123728" y="3068960"/>
            <a:ext cx="226825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219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Защита портфолио</vt:lpstr>
      <vt:lpstr>«Мое имя»</vt:lpstr>
      <vt:lpstr>Слайд 3</vt:lpstr>
      <vt:lpstr>Мои друзья </vt:lpstr>
      <vt:lpstr>Слайд 5</vt:lpstr>
      <vt:lpstr>Тырыкина Татьяна Александровна</vt:lpstr>
      <vt:lpstr>Мои увлечения</vt:lpstr>
      <vt:lpstr>Мои достижения</vt:lpstr>
      <vt:lpstr>Мои достижения</vt:lpstr>
      <vt:lpstr>Мои достижения</vt:lpstr>
      <vt:lpstr>Мои достижения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home</cp:lastModifiedBy>
  <cp:revision>42</cp:revision>
  <dcterms:created xsi:type="dcterms:W3CDTF">2019-05-15T11:55:36Z</dcterms:created>
  <dcterms:modified xsi:type="dcterms:W3CDTF">2020-04-14T12:40:39Z</dcterms:modified>
</cp:coreProperties>
</file>