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B89EED-C77A-4485-BD8E-A02BF67D90FF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CBC6B0-C310-40FB-94F8-5AD29F9EA4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610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BC6B0-C310-40FB-94F8-5AD29F9EA4E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242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5292080" y="4161904"/>
            <a:ext cx="311832" cy="2922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1344" y="836712"/>
            <a:ext cx="8280920" cy="5256584"/>
          </a:xfrm>
        </p:spPr>
        <p:txBody>
          <a:bodyPr>
            <a:normAutofit/>
          </a:bodyPr>
          <a:lstStyle/>
          <a:p>
            <a:pPr lvl="0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111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основ каких двух слов образовалось слово «черноушка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»? Напишите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словосочетание.</a:t>
            </a:r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(Черные ушки, черное ушко.)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Покажите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письменно, как образовалось слово «Чернушка». </a:t>
            </a:r>
            <a:r>
              <a:rPr lang="en-US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(Чернушка: черный &gt; Чернушка: черн/ + ушк + 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Черн/ушк/а.)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V="1">
            <a:off x="4139952" y="4055988"/>
            <a:ext cx="391852" cy="152400"/>
          </a:xfrm>
          <a:prstGeom prst="lin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515036" y="4055988"/>
            <a:ext cx="351656" cy="152400"/>
          </a:xfrm>
          <a:prstGeom prst="lin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9" name="Дуга 8"/>
          <p:cNvSpPr/>
          <p:nvPr/>
        </p:nvSpPr>
        <p:spPr>
          <a:xfrm>
            <a:off x="2843808" y="4055988"/>
            <a:ext cx="936104" cy="211832"/>
          </a:xfrm>
          <a:prstGeom prst="arc">
            <a:avLst>
              <a:gd name="adj1" fmla="val 10635426"/>
              <a:gd name="adj2" fmla="val 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1300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49</Words>
  <Application>Microsoft Office PowerPoint</Application>
  <PresentationFormat>Экран (4:3)</PresentationFormat>
  <Paragraphs>4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Ульяна Николаевна</dc:creator>
  <cp:lastModifiedBy>Яна Мурысева</cp:lastModifiedBy>
  <cp:revision>2</cp:revision>
  <dcterms:created xsi:type="dcterms:W3CDTF">2020-04-14T03:38:28Z</dcterms:created>
  <dcterms:modified xsi:type="dcterms:W3CDTF">2020-04-14T04:04:57Z</dcterms:modified>
</cp:coreProperties>
</file>