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 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Спряжение глаголов в будущем времени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3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Упр. </a:t>
            </a:r>
            <a:r>
              <a:rPr lang="ru-RU" dirty="0" smtClean="0"/>
              <a:t>185 </a:t>
            </a:r>
            <a:r>
              <a:rPr lang="ru-RU" dirty="0"/>
              <a:t>(с. </a:t>
            </a:r>
            <a:r>
              <a:rPr lang="ru-RU" dirty="0" smtClean="0"/>
              <a:t>90).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73621"/>
            <a:ext cx="438943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41333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Запишите в словарик слова </a:t>
            </a:r>
            <a:r>
              <a:rPr lang="ru-RU" i="1" dirty="0"/>
              <a:t>вперёд, назад, </a:t>
            </a:r>
            <a:r>
              <a:rPr lang="ru-RU" dirty="0"/>
              <a:t>поставьте ударе-</a:t>
            </a:r>
            <a:r>
              <a:rPr lang="ru-RU" dirty="0" err="1"/>
              <a:t>ние</a:t>
            </a:r>
            <a:r>
              <a:rPr lang="ru-RU" dirty="0"/>
              <a:t>, подчеркните орфограммы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Объясните </a:t>
            </a:r>
            <a:r>
              <a:rPr lang="ru-RU" dirty="0"/>
              <a:t>значение слов с помощью толкового словаря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Составьте </a:t>
            </a:r>
            <a:r>
              <a:rPr lang="ru-RU" dirty="0"/>
              <a:t>предложение, в которое бы вошли оба этих слова.</a:t>
            </a:r>
          </a:p>
        </p:txBody>
      </p:sp>
    </p:spTree>
    <p:extLst>
      <p:ext uri="{BB962C8B-B14F-4D97-AF65-F5344CB8AC3E}">
        <p14:creationId xmlns:p14="http://schemas.microsoft.com/office/powerpoint/2010/main" val="2643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/>
              <a:t>Физкультминутка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24744"/>
            <a:ext cx="64807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Покачайтесь</a:t>
            </a:r>
            <a:r>
              <a:rPr lang="ru-RU" sz="2800" dirty="0"/>
              <a:t>, покружитесь.</a:t>
            </a:r>
          </a:p>
          <a:p>
            <a:r>
              <a:rPr lang="ru-RU" sz="2800" dirty="0"/>
              <a:t>Потянитесь, распрямитесь.</a:t>
            </a:r>
          </a:p>
          <a:p>
            <a:r>
              <a:rPr lang="ru-RU" sz="2800" dirty="0"/>
              <a:t>Приседайте, приседайте,</a:t>
            </a:r>
          </a:p>
          <a:p>
            <a:r>
              <a:rPr lang="ru-RU" sz="2800" dirty="0" smtClean="0"/>
              <a:t>Пошагайте</a:t>
            </a:r>
            <a:r>
              <a:rPr lang="ru-RU" sz="2800" dirty="0"/>
              <a:t>, пошагайте.</a:t>
            </a:r>
          </a:p>
          <a:p>
            <a:r>
              <a:rPr lang="ru-RU" sz="2800" dirty="0"/>
              <a:t>Встаньте на носок, на пятку,</a:t>
            </a:r>
          </a:p>
          <a:p>
            <a:r>
              <a:rPr lang="ru-RU" sz="2800" dirty="0"/>
              <a:t>Поскачите-ка вприсядку.</a:t>
            </a:r>
          </a:p>
          <a:p>
            <a:r>
              <a:rPr lang="ru-RU" sz="2800" dirty="0"/>
              <a:t>Глубоко теперь вдохните.</a:t>
            </a:r>
          </a:p>
          <a:p>
            <a:r>
              <a:rPr lang="ru-RU" sz="2800" dirty="0"/>
              <a:t>Сядьте тихо, отдохните.</a:t>
            </a:r>
          </a:p>
          <a:p>
            <a:r>
              <a:rPr lang="ru-RU" sz="2800" dirty="0"/>
              <a:t>Все в порядок приведите </a:t>
            </a:r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считать, друзья, начните.</a:t>
            </a:r>
          </a:p>
        </p:txBody>
      </p:sp>
    </p:spTree>
    <p:extLst>
      <p:ext uri="{BB962C8B-B14F-4D97-AF65-F5344CB8AC3E}">
        <p14:creationId xmlns:p14="http://schemas.microsoft.com/office/powerpoint/2010/main" val="405150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Упр. </a:t>
            </a:r>
            <a:r>
              <a:rPr lang="ru-RU" dirty="0" smtClean="0"/>
              <a:t>186 </a:t>
            </a:r>
            <a:r>
              <a:rPr lang="ru-RU" dirty="0"/>
              <a:t>(с. </a:t>
            </a:r>
            <a:r>
              <a:rPr lang="ru-RU" dirty="0" smtClean="0"/>
              <a:t>91).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399">
            <a:off x="913804" y="1291368"/>
            <a:ext cx="7512428" cy="400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53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Подведение </a:t>
            </a:r>
            <a:r>
              <a:rPr lang="ru-RU" smtClean="0"/>
              <a:t>итогов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2776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Что </a:t>
            </a:r>
            <a:r>
              <a:rPr lang="ru-RU" sz="2800" dirty="0"/>
              <a:t>нового вы узнали сегодня на уроке</a:t>
            </a:r>
            <a:r>
              <a:rPr lang="ru-RU" sz="2800" dirty="0" smtClean="0"/>
              <a:t>?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 smtClean="0"/>
              <a:t>Какие </a:t>
            </a:r>
            <a:r>
              <a:rPr lang="ru-RU" sz="2800" dirty="0"/>
              <a:t>окончания имеют глаголы I спряжения в будущем времени</a:t>
            </a:r>
            <a:r>
              <a:rPr lang="ru-RU" sz="2800" dirty="0" smtClean="0"/>
              <a:t>?</a:t>
            </a:r>
          </a:p>
          <a:p>
            <a:pPr lvl="0"/>
            <a:r>
              <a:rPr lang="ru-RU" sz="2800" dirty="0" smtClean="0"/>
              <a:t> </a:t>
            </a:r>
          </a:p>
          <a:p>
            <a:pPr lvl="0"/>
            <a:r>
              <a:rPr lang="ru-RU" sz="2800" dirty="0" smtClean="0"/>
              <a:t>II </a:t>
            </a:r>
            <a:r>
              <a:rPr lang="ru-RU" sz="2800" dirty="0"/>
              <a:t>спряжения?</a:t>
            </a:r>
          </a:p>
        </p:txBody>
      </p:sp>
    </p:spTree>
    <p:extLst>
      <p:ext uri="{BB962C8B-B14F-4D97-AF65-F5344CB8AC3E}">
        <p14:creationId xmlns:p14="http://schemas.microsoft.com/office/powerpoint/2010/main" val="28415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348880"/>
            <a:ext cx="4608512" cy="1098448"/>
          </a:xfrm>
        </p:spPr>
        <p:txBody>
          <a:bodyPr>
            <a:normAutofit/>
          </a:bodyPr>
          <a:lstStyle/>
          <a:p>
            <a:r>
              <a:rPr lang="ru-RU" dirty="0"/>
              <a:t>Упр. </a:t>
            </a:r>
            <a:r>
              <a:rPr lang="ru-RU" dirty="0" smtClean="0"/>
              <a:t>188 </a:t>
            </a:r>
            <a:r>
              <a:rPr lang="ru-RU" dirty="0"/>
              <a:t>(с. </a:t>
            </a:r>
            <a:r>
              <a:rPr lang="ru-RU" dirty="0" smtClean="0"/>
              <a:t>91).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5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dirty="0"/>
              <a:t>Прочитайте глаголы I спряжения. Назовите их лицо и число.</a:t>
            </a:r>
          </a:p>
          <a:p>
            <a:pPr lvl="0">
              <a:lnSpc>
                <a:spcPct val="150000"/>
              </a:lnSpc>
            </a:pPr>
            <a:r>
              <a:rPr lang="ru-RU" dirty="0"/>
              <a:t> Прочитайте глаголы II спряжения. Назовите их лицо и число.</a:t>
            </a:r>
          </a:p>
          <a:p>
            <a:pPr lvl="0">
              <a:lnSpc>
                <a:spcPct val="150000"/>
              </a:lnSpc>
            </a:pPr>
            <a:r>
              <a:rPr lang="ru-RU" dirty="0"/>
              <a:t> Какие окончания имеют глаголы I спряжения? II спряжения?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0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Самоопределение к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/>
              <a:t>глаголы.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9985" y="141277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Открою, закричит, напишешь, заснём, принесут, вытащите, улетят, прогонишь, проплыву, спросим, прыгнете, успеет.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861048"/>
            <a:ext cx="80393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Чем похожи все глаголы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каким признакам их можно разделить на группы? </a:t>
            </a:r>
          </a:p>
        </p:txBody>
      </p:sp>
    </p:spTree>
    <p:extLst>
      <p:ext uri="{BB962C8B-B14F-4D97-AF65-F5344CB8AC3E}">
        <p14:creationId xmlns:p14="http://schemas.microsoft.com/office/powerpoint/2010/main" val="16806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Самоопределение к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9985" y="1196752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Открою, закричит, напишешь, заснём, принесут, вытащите, улетят, прогонишь, проплыву, спросим, прыгнете, успеет.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6770" y="3490298"/>
            <a:ext cx="78522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Чем похожи все глаголы? </a:t>
            </a:r>
            <a:r>
              <a:rPr lang="ru-RU" sz="2000" i="1" dirty="0"/>
              <a:t>(Стоят в будущем времени.)</a:t>
            </a:r>
          </a:p>
          <a:p>
            <a:r>
              <a:rPr lang="ru-RU" sz="2000" dirty="0" smtClean="0"/>
              <a:t>По </a:t>
            </a:r>
            <a:r>
              <a:rPr lang="ru-RU" sz="2000" dirty="0"/>
              <a:t>каким признакам их можно разделить на группы? </a:t>
            </a:r>
            <a:r>
              <a:rPr lang="ru-RU" sz="2000" i="1" dirty="0" smtClean="0"/>
              <a:t>(По лицам </a:t>
            </a:r>
            <a:r>
              <a:rPr lang="ru-RU" sz="2000" i="1" dirty="0"/>
              <a:t>и числам</a:t>
            </a:r>
            <a:r>
              <a:rPr lang="ru-RU" sz="2000" i="1" dirty="0" smtClean="0"/>
              <a:t>.)</a:t>
            </a:r>
          </a:p>
          <a:p>
            <a:endParaRPr lang="ru-RU" sz="2000" i="1" dirty="0"/>
          </a:p>
          <a:p>
            <a:r>
              <a:rPr lang="ru-RU" sz="2000" dirty="0" smtClean="0"/>
              <a:t>Запишите </a:t>
            </a:r>
            <a:r>
              <a:rPr lang="ru-RU" sz="2000" dirty="0"/>
              <a:t>глаголы группами.</a:t>
            </a:r>
          </a:p>
          <a:p>
            <a:r>
              <a:rPr lang="ru-RU" sz="2000" dirty="0" smtClean="0"/>
              <a:t>Сколько </a:t>
            </a:r>
            <a:r>
              <a:rPr lang="ru-RU" sz="2000" dirty="0"/>
              <a:t>получилось групп? </a:t>
            </a:r>
          </a:p>
        </p:txBody>
      </p:sp>
    </p:spTree>
    <p:extLst>
      <p:ext uri="{BB962C8B-B14F-4D97-AF65-F5344CB8AC3E}">
        <p14:creationId xmlns:p14="http://schemas.microsoft.com/office/powerpoint/2010/main" val="385284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Самоопределение к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0349" y="1821017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1-е л., 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 открою</a:t>
            </a:r>
            <a:r>
              <a:rPr lang="ru-RU" sz="2400" dirty="0"/>
              <a:t>, проплыву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2-е л., 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 напишешь</a:t>
            </a:r>
            <a:r>
              <a:rPr lang="ru-RU" sz="2400" dirty="0"/>
              <a:t> , прогонишь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3-е л., </a:t>
            </a:r>
            <a:r>
              <a:rPr lang="ru-RU" sz="2400" dirty="0" err="1" smtClean="0"/>
              <a:t>ед.ч</a:t>
            </a:r>
            <a:r>
              <a:rPr lang="ru-RU" sz="2400" dirty="0" smtClean="0"/>
              <a:t>  закричит</a:t>
            </a:r>
            <a:r>
              <a:rPr lang="ru-RU" sz="2400" dirty="0"/>
              <a:t>, успеет</a:t>
            </a:r>
            <a:r>
              <a:rPr lang="ru-RU" sz="2400" dirty="0" smtClean="0"/>
              <a:t>, </a:t>
            </a:r>
          </a:p>
          <a:p>
            <a:r>
              <a:rPr lang="ru-RU" sz="2400" dirty="0"/>
              <a:t>1-е л., </a:t>
            </a:r>
            <a:r>
              <a:rPr lang="ru-RU" sz="2400" dirty="0" err="1" smtClean="0"/>
              <a:t>мн.ч</a:t>
            </a:r>
            <a:r>
              <a:rPr lang="ru-RU" sz="2400" dirty="0"/>
              <a:t>. </a:t>
            </a:r>
            <a:r>
              <a:rPr lang="ru-RU" sz="2400" dirty="0" smtClean="0"/>
              <a:t>заснём, </a:t>
            </a:r>
            <a:r>
              <a:rPr lang="ru-RU" sz="2400" dirty="0"/>
              <a:t>спросим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2-е </a:t>
            </a:r>
            <a:r>
              <a:rPr lang="ru-RU" sz="2400" dirty="0"/>
              <a:t>л., </a:t>
            </a:r>
            <a:r>
              <a:rPr lang="ru-RU" sz="2400" dirty="0" err="1"/>
              <a:t>мн</a:t>
            </a:r>
            <a:r>
              <a:rPr lang="ru-RU" sz="2400" dirty="0" err="1" smtClean="0"/>
              <a:t>.ч</a:t>
            </a:r>
            <a:r>
              <a:rPr lang="ru-RU" sz="2400" dirty="0"/>
              <a:t>. </a:t>
            </a:r>
            <a:r>
              <a:rPr lang="ru-RU" sz="2400" dirty="0" smtClean="0"/>
              <a:t>вытащите</a:t>
            </a:r>
            <a:r>
              <a:rPr lang="ru-RU" sz="2400" dirty="0"/>
              <a:t>, прыгнете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3-е </a:t>
            </a:r>
            <a:r>
              <a:rPr lang="ru-RU" sz="2400" dirty="0"/>
              <a:t>л., </a:t>
            </a:r>
            <a:r>
              <a:rPr lang="ru-RU" sz="2400" dirty="0" err="1"/>
              <a:t>мн.ч</a:t>
            </a:r>
            <a:r>
              <a:rPr lang="ru-RU" sz="2400" dirty="0"/>
              <a:t>. </a:t>
            </a:r>
            <a:r>
              <a:rPr lang="ru-RU" sz="2400" dirty="0" smtClean="0"/>
              <a:t>принесут</a:t>
            </a:r>
            <a:r>
              <a:rPr lang="ru-RU" sz="2400" dirty="0"/>
              <a:t>, </a:t>
            </a:r>
            <a:r>
              <a:rPr lang="ru-RU" sz="2400" dirty="0" smtClean="0"/>
              <a:t>улетят.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5309"/>
            <a:ext cx="78522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Сколько </a:t>
            </a:r>
            <a:r>
              <a:rPr lang="ru-RU" sz="2000" dirty="0"/>
              <a:t>получилось групп</a:t>
            </a:r>
            <a:r>
              <a:rPr lang="ru-RU" sz="2000" dirty="0" smtClean="0"/>
              <a:t>? 6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254" y="436510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Одинаковые </a:t>
            </a:r>
            <a:r>
              <a:rPr lang="ru-RU" dirty="0"/>
              <a:t>или разные окончания имеют глаголы одной группы?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От </a:t>
            </a:r>
            <a:r>
              <a:rPr lang="ru-RU" dirty="0"/>
              <a:t>чего это зависит? </a:t>
            </a:r>
          </a:p>
        </p:txBody>
      </p:sp>
    </p:spTree>
    <p:extLst>
      <p:ext uri="{BB962C8B-B14F-4D97-AF65-F5344CB8AC3E}">
        <p14:creationId xmlns:p14="http://schemas.microsoft.com/office/powerpoint/2010/main" val="43160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Самоопределение к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322" y="119675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1-е л., 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 открою</a:t>
            </a:r>
            <a:r>
              <a:rPr lang="ru-RU" sz="2400" dirty="0"/>
              <a:t>, проплыву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2-е л., 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 напишешь</a:t>
            </a:r>
            <a:r>
              <a:rPr lang="ru-RU" sz="2400" dirty="0"/>
              <a:t> , прогонишь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3-е л., </a:t>
            </a:r>
            <a:r>
              <a:rPr lang="ru-RU" sz="2400" dirty="0" err="1" smtClean="0"/>
              <a:t>ед.ч</a:t>
            </a:r>
            <a:r>
              <a:rPr lang="ru-RU" sz="2400" dirty="0" smtClean="0"/>
              <a:t>  закричит</a:t>
            </a:r>
            <a:r>
              <a:rPr lang="ru-RU" sz="2400" dirty="0"/>
              <a:t>, успеет</a:t>
            </a:r>
            <a:r>
              <a:rPr lang="ru-RU" sz="2400" dirty="0" smtClean="0"/>
              <a:t>, </a:t>
            </a:r>
          </a:p>
          <a:p>
            <a:r>
              <a:rPr lang="ru-RU" sz="2400" dirty="0"/>
              <a:t>1-е л., </a:t>
            </a:r>
            <a:r>
              <a:rPr lang="ru-RU" sz="2400" dirty="0" err="1" smtClean="0"/>
              <a:t>мн.ч</a:t>
            </a:r>
            <a:r>
              <a:rPr lang="ru-RU" sz="2400" dirty="0"/>
              <a:t>. </a:t>
            </a:r>
            <a:r>
              <a:rPr lang="ru-RU" sz="2400" dirty="0" smtClean="0"/>
              <a:t>заснём, </a:t>
            </a:r>
            <a:r>
              <a:rPr lang="ru-RU" sz="2400" dirty="0"/>
              <a:t>спросим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2-е </a:t>
            </a:r>
            <a:r>
              <a:rPr lang="ru-RU" sz="2400" dirty="0"/>
              <a:t>л., </a:t>
            </a:r>
            <a:r>
              <a:rPr lang="ru-RU" sz="2400" dirty="0" err="1"/>
              <a:t>мн</a:t>
            </a:r>
            <a:r>
              <a:rPr lang="ru-RU" sz="2400" dirty="0" err="1" smtClean="0"/>
              <a:t>.ч</a:t>
            </a:r>
            <a:r>
              <a:rPr lang="ru-RU" sz="2400" dirty="0"/>
              <a:t>. </a:t>
            </a:r>
            <a:r>
              <a:rPr lang="ru-RU" sz="2400" dirty="0" smtClean="0"/>
              <a:t>вытащите</a:t>
            </a:r>
            <a:r>
              <a:rPr lang="ru-RU" sz="2400" dirty="0"/>
              <a:t>, прыгнете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3-е </a:t>
            </a:r>
            <a:r>
              <a:rPr lang="ru-RU" sz="2400" dirty="0"/>
              <a:t>л., </a:t>
            </a:r>
            <a:r>
              <a:rPr lang="ru-RU" sz="2400" dirty="0" err="1"/>
              <a:t>мн.ч</a:t>
            </a:r>
            <a:r>
              <a:rPr lang="ru-RU" sz="2400" dirty="0"/>
              <a:t>. </a:t>
            </a:r>
            <a:r>
              <a:rPr lang="ru-RU" sz="2400" dirty="0" smtClean="0"/>
              <a:t>принесут</a:t>
            </a:r>
            <a:r>
              <a:rPr lang="ru-RU" sz="2400" dirty="0"/>
              <a:t>, </a:t>
            </a:r>
            <a:r>
              <a:rPr lang="ru-RU" sz="2400" dirty="0" smtClean="0"/>
              <a:t>улетят.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522673"/>
            <a:ext cx="80716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Одинаковые или разные окончания имеют глаголы одной группы? </a:t>
            </a:r>
            <a:r>
              <a:rPr lang="ru-RU" i="1" dirty="0" smtClean="0"/>
              <a:t>(Разные.)</a:t>
            </a:r>
          </a:p>
          <a:p>
            <a:r>
              <a:rPr lang="ru-RU" dirty="0" smtClean="0"/>
              <a:t>От чего это зависит? </a:t>
            </a:r>
            <a:r>
              <a:rPr lang="ru-RU" i="1" dirty="0" smtClean="0"/>
              <a:t>(От спряжения глаголов.)</a:t>
            </a:r>
          </a:p>
          <a:p>
            <a:r>
              <a:rPr lang="ru-RU" dirty="0" smtClean="0"/>
              <a:t>Сформулируйте </a:t>
            </a:r>
            <a:r>
              <a:rPr lang="ru-RU" dirty="0"/>
              <a:t>задачи урока.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5966" y="4653136"/>
            <a:ext cx="83224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</a:t>
            </a:r>
            <a:r>
              <a:rPr lang="ru-RU" i="1" dirty="0"/>
              <a:t>Познакомиться с окончаниями глаголов l и </a:t>
            </a:r>
            <a:r>
              <a:rPr lang="ru-RU" i="1" dirty="0" err="1"/>
              <a:t>ll</a:t>
            </a:r>
            <a:r>
              <a:rPr lang="ru-RU" i="1" dirty="0"/>
              <a:t> спряжения в будущем времени, научиться спрягать глаголы в будущем времени, определять спряжение глаголов </a:t>
            </a:r>
            <a:r>
              <a:rPr lang="ru-RU" i="1" dirty="0" smtClean="0"/>
              <a:t>по личным </a:t>
            </a:r>
            <a:r>
              <a:rPr lang="ru-RU" i="1" dirty="0"/>
              <a:t>окончаниям.)</a:t>
            </a:r>
          </a:p>
        </p:txBody>
      </p:sp>
    </p:spTree>
    <p:extLst>
      <p:ext uri="{BB962C8B-B14F-4D97-AF65-F5344CB8AC3E}">
        <p14:creationId xmlns:p14="http://schemas.microsoft.com/office/powerpoint/2010/main" val="209774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Упр. 183 (с. 89).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194" y="1049103"/>
            <a:ext cx="6323012" cy="473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71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Упр. </a:t>
            </a:r>
            <a:r>
              <a:rPr lang="ru-RU" dirty="0" smtClean="0"/>
              <a:t>184 </a:t>
            </a:r>
            <a:r>
              <a:rPr lang="ru-RU" dirty="0"/>
              <a:t>(с. </a:t>
            </a:r>
            <a:r>
              <a:rPr lang="ru-RU" dirty="0" smtClean="0"/>
              <a:t>90).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552728" cy="492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83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68" y="392755"/>
            <a:ext cx="8183880" cy="5223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Упр. </a:t>
            </a:r>
            <a:r>
              <a:rPr lang="ru-RU" dirty="0" smtClean="0"/>
              <a:t>185 </a:t>
            </a:r>
            <a:r>
              <a:rPr lang="ru-RU" dirty="0"/>
              <a:t>(с. </a:t>
            </a:r>
            <a:r>
              <a:rPr lang="ru-RU" dirty="0" smtClean="0"/>
              <a:t>90).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32" y="1268760"/>
            <a:ext cx="792577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4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</TotalTime>
  <Words>505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Русский язык 4 класс</vt:lpstr>
      <vt:lpstr>Проверка домашнего задания</vt:lpstr>
      <vt:lpstr>Самоопределение к деятельности</vt:lpstr>
      <vt:lpstr>Самоопределение к деятельности</vt:lpstr>
      <vt:lpstr>Самоопределение к деятельности</vt:lpstr>
      <vt:lpstr>Самоопределение к деятельности</vt:lpstr>
      <vt:lpstr>Работа по учебнику</vt:lpstr>
      <vt:lpstr>Работа по учебнику</vt:lpstr>
      <vt:lpstr>Работа по учебнику</vt:lpstr>
      <vt:lpstr>Работа по учебнику</vt:lpstr>
      <vt:lpstr>Физкультминутка</vt:lpstr>
      <vt:lpstr>Работа по учебнику</vt:lpstr>
      <vt:lpstr>Подведение итогов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4 класс</dc:title>
  <dc:creator>Home</dc:creator>
  <cp:lastModifiedBy>Microsoft Office</cp:lastModifiedBy>
  <cp:revision>6</cp:revision>
  <dcterms:created xsi:type="dcterms:W3CDTF">2020-04-14T00:16:56Z</dcterms:created>
  <dcterms:modified xsi:type="dcterms:W3CDTF">2020-04-14T01:06:38Z</dcterms:modified>
</cp:coreProperties>
</file>