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322" r:id="rId3"/>
    <p:sldId id="265" r:id="rId4"/>
    <p:sldId id="279" r:id="rId5"/>
    <p:sldId id="2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2" y="1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1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22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5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0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72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67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5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10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8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0057D-AEB4-413A-9374-053635A8C592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8986-EA2C-4B2D-9376-F5177AE55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2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5"/>
            <a:ext cx="12192000" cy="685186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562" y="1640830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Дата рождения: 04.10.1958</a:t>
            </a:r>
          </a:p>
          <a:p>
            <a:pPr>
              <a:spcBef>
                <a:spcPts val="1200"/>
              </a:spcBef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рождения: г. Астрахань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572166" y="4356951"/>
            <a:ext cx="8801909" cy="1511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Инструктор по физической культуре</a:t>
            </a:r>
          </a:p>
          <a:p>
            <a:pPr>
              <a:spcBef>
                <a:spcPts val="1200"/>
              </a:spcBef>
            </a:pP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«Калейдоскоп» МБОУ СОШ № 29 г. Химки Московской области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957" y="166674"/>
            <a:ext cx="1992836" cy="26740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538" y="2881127"/>
            <a:ext cx="1000985" cy="17204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8678" y="2921496"/>
            <a:ext cx="961516" cy="16397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7562" y="3285506"/>
            <a:ext cx="766298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Образование: высшее, магистр управления </a:t>
            </a:r>
          </a:p>
        </p:txBody>
      </p:sp>
    </p:spTree>
    <p:extLst>
      <p:ext uri="{BB962C8B-B14F-4D97-AF65-F5344CB8AC3E}">
        <p14:creationId xmlns:p14="http://schemas.microsoft.com/office/powerpoint/2010/main" val="78843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29942" y="1391086"/>
            <a:ext cx="6373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Мои цели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3102" y="4941229"/>
            <a:ext cx="111857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«Создание системы целенаправленной физкультурно-спортивной работы в ДО</a:t>
            </a:r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2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7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7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7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</a:t>
            </a:r>
            <a:r>
              <a:rPr lang="ru-RU" sz="27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7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7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27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СОШ № 29</a:t>
            </a:r>
            <a:endParaRPr lang="ru-RU" sz="27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9942" y="2485606"/>
            <a:ext cx="111857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«Реализация профессиональных навыков и накопленного опыта в виде деятельности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усиливающем и развивающим мои возможности, позволяющем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достичь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определённой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степени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независимости»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9942" y="1890016"/>
            <a:ext cx="6373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Стратегическая цель</a:t>
            </a:r>
            <a:endParaRPr lang="ru-RU" sz="2800" u="sng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3102" y="4345639"/>
            <a:ext cx="6373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Тактическая цель</a:t>
            </a:r>
            <a:endParaRPr lang="ru-RU" sz="2800" u="sng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6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1850" y="1294774"/>
            <a:ext cx="6468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компетенции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312" y="1735231"/>
            <a:ext cx="10825723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1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28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1850" y="1294774"/>
            <a:ext cx="63948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компетенции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850" y="1879548"/>
            <a:ext cx="9520833" cy="497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0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75"/>
            <a:ext cx="12192000" cy="68714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31850" y="1294774"/>
            <a:ext cx="59712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компетенции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831850" y="167190"/>
            <a:ext cx="5971286" cy="7530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ГУСЕВ Леонид Евгеньевич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389" y="1879549"/>
            <a:ext cx="8014447" cy="475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98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ГУСЕВ Леонид Евгеньевич</vt:lpstr>
      <vt:lpstr>ГУСЕВ Леонид Евгеньевич</vt:lpstr>
      <vt:lpstr>ГУСЕВ Леонид Евгеньевич</vt:lpstr>
      <vt:lpstr>ГУСЕВ Леонид Евгеньевич</vt:lpstr>
      <vt:lpstr>ГУСЕВ Леонид Евгеньевич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LG</dc:creator>
  <cp:lastModifiedBy>LG</cp:lastModifiedBy>
  <cp:revision>85</cp:revision>
  <dcterms:created xsi:type="dcterms:W3CDTF">2019-04-20T20:32:52Z</dcterms:created>
  <dcterms:modified xsi:type="dcterms:W3CDTF">2020-04-15T19:49:50Z</dcterms:modified>
</cp:coreProperties>
</file>