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F0D63-3C7E-4D20-8AB3-3F2BEC92A5E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A3A46-BE64-421F-918B-2712A8B683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16835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Тест 9 класс</a:t>
            </a:r>
            <a:r>
              <a:rPr lang="ru-RU" sz="2800" dirty="0" smtClean="0"/>
              <a:t>. Обществознание. </a:t>
            </a:r>
            <a:r>
              <a:rPr lang="ru-RU" sz="2800" b="1" dirty="0" smtClean="0"/>
              <a:t>Урок 18.04.2020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Международно-правовая защита жертв </a:t>
            </a:r>
            <a:r>
              <a:rPr lang="ru-RU" sz="2800" dirty="0" err="1" smtClean="0"/>
              <a:t>вооруженых</a:t>
            </a:r>
            <a:r>
              <a:rPr lang="ru-RU" sz="2800" dirty="0" smtClean="0"/>
              <a:t> конфликтов.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674640" cy="9221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стр1</a:t>
            </a:r>
            <a:endParaRPr lang="ru-RU" sz="2800" dirty="0"/>
          </a:p>
        </p:txBody>
      </p:sp>
      <p:pic>
        <p:nvPicPr>
          <p:cNvPr id="4" name="Содержимое 3" descr="20200410_1628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980728"/>
            <a:ext cx="4289524" cy="514543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746648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стр2</a:t>
            </a:r>
            <a:endParaRPr lang="ru-RU" sz="2800" dirty="0"/>
          </a:p>
        </p:txBody>
      </p:sp>
      <p:pic>
        <p:nvPicPr>
          <p:cNvPr id="6" name="Содержимое 5" descr="20200410_1628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052736"/>
            <a:ext cx="3785468" cy="507342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70609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стр3</a:t>
            </a:r>
            <a:endParaRPr lang="ru-RU" sz="2800" dirty="0"/>
          </a:p>
        </p:txBody>
      </p:sp>
      <p:pic>
        <p:nvPicPr>
          <p:cNvPr id="4" name="Содержимое 3" descr="20200410_1628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1340768"/>
            <a:ext cx="4392488" cy="4785395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Тест 9 класс. Обществознание. Урок 18.04.2020  Международно-правовая защита жертв вооруженых конфликтов.</vt:lpstr>
      <vt:lpstr>стр1</vt:lpstr>
      <vt:lpstr>стр2</vt:lpstr>
      <vt:lpstr>стр3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9 класс. Обществознание. Урок 18.04.2020  Международно-правовая защита жертв вооруженых конфликтов.</dc:title>
  <dc:creator>Electric1</dc:creator>
  <cp:lastModifiedBy>Electric1</cp:lastModifiedBy>
  <cp:revision>2</cp:revision>
  <dcterms:created xsi:type="dcterms:W3CDTF">2020-04-11T07:01:43Z</dcterms:created>
  <dcterms:modified xsi:type="dcterms:W3CDTF">2020-04-11T07:20:43Z</dcterms:modified>
</cp:coreProperties>
</file>