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B6244-F0F1-4631-A704-5C0F00D38048}" type="datetimeFigureOut">
              <a:rPr lang="ru-RU" smtClean="0"/>
              <a:t>11.04.2020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036A5-30BF-4A96-87B3-2FE621250A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1412776"/>
            <a:ext cx="7258000" cy="144016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Тест </a:t>
            </a:r>
            <a:r>
              <a:rPr lang="ru-RU" sz="2800" b="1" smtClean="0"/>
              <a:t>№ 1</a:t>
            </a:r>
            <a:r>
              <a:rPr lang="ru-RU" sz="2800" smtClean="0"/>
              <a:t>. </a:t>
            </a:r>
            <a:r>
              <a:rPr lang="ru-RU" sz="2800" dirty="0" smtClean="0"/>
              <a:t>Обществознание. </a:t>
            </a:r>
            <a:r>
              <a:rPr lang="ru-RU" sz="2800" b="1" dirty="0" smtClean="0"/>
              <a:t>8 класс </a:t>
            </a:r>
            <a:r>
              <a:rPr lang="ru-RU" sz="2800" dirty="0" smtClean="0"/>
              <a:t>.Урок </a:t>
            </a:r>
            <a:r>
              <a:rPr lang="ru-RU" sz="2800" b="1" dirty="0" smtClean="0"/>
              <a:t>18.04.2020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Производство-основа экономики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386608" cy="850106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Стр</a:t>
            </a:r>
            <a:r>
              <a:rPr lang="ru-RU" sz="2800" dirty="0" smtClean="0"/>
              <a:t> 1</a:t>
            </a:r>
            <a:endParaRPr lang="ru-RU" sz="2800" dirty="0"/>
          </a:p>
        </p:txBody>
      </p:sp>
      <p:pic>
        <p:nvPicPr>
          <p:cNvPr id="6" name="Содержимое 5" descr="20200410_1631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196752"/>
            <a:ext cx="3857476" cy="492941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94720" cy="850106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Стр</a:t>
            </a:r>
            <a:r>
              <a:rPr lang="ru-RU" sz="2800" dirty="0" smtClean="0"/>
              <a:t> 2</a:t>
            </a:r>
            <a:endParaRPr lang="ru-RU" sz="2800" dirty="0"/>
          </a:p>
        </p:txBody>
      </p:sp>
      <p:pic>
        <p:nvPicPr>
          <p:cNvPr id="4" name="Содержимое 3" descr="20200410_1632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4764" y="1268760"/>
            <a:ext cx="3857476" cy="485740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15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Тест № 1. Обществознание. 8 класс .Урок 18.04.2020  Производство-основа экономики</vt:lpstr>
      <vt:lpstr>Стр 1</vt:lpstr>
      <vt:lpstr>Стр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№ 2. Обществознание. 8 класс .Урок 18.04.2020  Производство-основа экономики</dc:title>
  <dc:creator>Electric1</dc:creator>
  <cp:lastModifiedBy>Electric1</cp:lastModifiedBy>
  <cp:revision>2</cp:revision>
  <dcterms:created xsi:type="dcterms:W3CDTF">2020-04-11T08:27:23Z</dcterms:created>
  <dcterms:modified xsi:type="dcterms:W3CDTF">2020-04-11T08:36:20Z</dcterms:modified>
</cp:coreProperties>
</file>