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B31DA-F4C6-466C-8AC8-D1F495603781}" type="datetimeFigureOut">
              <a:rPr lang="ru-RU" smtClean="0"/>
              <a:pPr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BE4A8-7A03-422D-9D6A-48A8B5BC3F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273630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Тест </a:t>
            </a:r>
            <a:r>
              <a:rPr lang="ru-RU" sz="2800" b="1" smtClean="0"/>
              <a:t>№ 2</a:t>
            </a:r>
            <a:r>
              <a:rPr lang="ru-RU" sz="2800" smtClean="0"/>
              <a:t>. </a:t>
            </a:r>
            <a:r>
              <a:rPr lang="ru-RU" sz="2800" dirty="0" err="1" smtClean="0"/>
              <a:t>Оществознание</a:t>
            </a:r>
            <a:r>
              <a:rPr lang="ru-RU" sz="2800" dirty="0" smtClean="0"/>
              <a:t>. </a:t>
            </a:r>
            <a:r>
              <a:rPr lang="ru-RU" sz="2800" b="1" dirty="0" smtClean="0"/>
              <a:t>8 класс. Урок 18.04.2020 </a:t>
            </a:r>
            <a:r>
              <a:rPr lang="ru-RU" sz="2800" dirty="0" smtClean="0"/>
              <a:t>Предпринимательская деятельность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2026568" cy="850106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Стр</a:t>
            </a:r>
            <a:r>
              <a:rPr lang="ru-RU" sz="2800" dirty="0" smtClean="0"/>
              <a:t> 1</a:t>
            </a:r>
            <a:endParaRPr lang="ru-RU" sz="2800" dirty="0"/>
          </a:p>
        </p:txBody>
      </p:sp>
      <p:pic>
        <p:nvPicPr>
          <p:cNvPr id="5" name="Содержимое 4" descr="20200410_1634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124744"/>
            <a:ext cx="4145508" cy="500141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2987824" cy="9221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стр2</a:t>
            </a:r>
            <a:endParaRPr lang="ru-RU" sz="2800" dirty="0"/>
          </a:p>
        </p:txBody>
      </p:sp>
      <p:pic>
        <p:nvPicPr>
          <p:cNvPr id="4" name="Содержимое 3" descr="20200410_1634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052736"/>
            <a:ext cx="3929484" cy="507342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22712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стр3</a:t>
            </a:r>
            <a:endParaRPr lang="ru-RU" sz="2800" dirty="0"/>
          </a:p>
        </p:txBody>
      </p:sp>
      <p:pic>
        <p:nvPicPr>
          <p:cNvPr id="4" name="Содержимое 3" descr="20200410_1634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1"/>
            <a:ext cx="6034617" cy="355699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Тест № 2. Оществознание. 8 класс. Урок 18.04.2020 Предпринимательская деятельность</vt:lpstr>
      <vt:lpstr>Стр 1</vt:lpstr>
      <vt:lpstr>стр2</vt:lpstr>
      <vt:lpstr>стр3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 1. Оществознание. 8 класс. Урок 18.04.2020 Предпринимательская деятельность</dc:title>
  <dc:creator>Electric1</dc:creator>
  <cp:lastModifiedBy>Electric1</cp:lastModifiedBy>
  <cp:revision>4</cp:revision>
  <dcterms:created xsi:type="dcterms:W3CDTF">2020-04-11T07:59:23Z</dcterms:created>
  <dcterms:modified xsi:type="dcterms:W3CDTF">2020-04-11T09:04:47Z</dcterms:modified>
</cp:coreProperties>
</file>