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40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CB841-20BA-4462-B9D8-F6C78D82787E}" type="datetimeFigureOut">
              <a:rPr lang="ru-RU" smtClean="0"/>
              <a:pPr/>
              <a:t>15.04.2020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EA620-3F4A-47BD-8771-87C453A7E8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CB841-20BA-4462-B9D8-F6C78D82787E}" type="datetimeFigureOut">
              <a:rPr lang="ru-RU" smtClean="0"/>
              <a:pPr/>
              <a:t>15.04.2020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EA620-3F4A-47BD-8771-87C453A7E8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CB841-20BA-4462-B9D8-F6C78D82787E}" type="datetimeFigureOut">
              <a:rPr lang="ru-RU" smtClean="0"/>
              <a:pPr/>
              <a:t>15.04.2020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EA620-3F4A-47BD-8771-87C453A7E8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CB841-20BA-4462-B9D8-F6C78D82787E}" type="datetimeFigureOut">
              <a:rPr lang="ru-RU" smtClean="0"/>
              <a:pPr/>
              <a:t>15.04.2020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EA620-3F4A-47BD-8771-87C453A7E8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CB841-20BA-4462-B9D8-F6C78D82787E}" type="datetimeFigureOut">
              <a:rPr lang="ru-RU" smtClean="0"/>
              <a:pPr/>
              <a:t>15.04.2020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EA620-3F4A-47BD-8771-87C453A7E8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CB841-20BA-4462-B9D8-F6C78D82787E}" type="datetimeFigureOut">
              <a:rPr lang="ru-RU" smtClean="0"/>
              <a:pPr/>
              <a:t>15.04.2020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EA620-3F4A-47BD-8771-87C453A7E8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CB841-20BA-4462-B9D8-F6C78D82787E}" type="datetimeFigureOut">
              <a:rPr lang="ru-RU" smtClean="0"/>
              <a:pPr/>
              <a:t>15.04.2020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EA620-3F4A-47BD-8771-87C453A7E8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CB841-20BA-4462-B9D8-F6C78D82787E}" type="datetimeFigureOut">
              <a:rPr lang="ru-RU" smtClean="0"/>
              <a:pPr/>
              <a:t>15.04.2020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EA620-3F4A-47BD-8771-87C453A7E8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CB841-20BA-4462-B9D8-F6C78D82787E}" type="datetimeFigureOut">
              <a:rPr lang="ru-RU" smtClean="0"/>
              <a:pPr/>
              <a:t>15.04.2020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EA620-3F4A-47BD-8771-87C453A7E8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CB841-20BA-4462-B9D8-F6C78D82787E}" type="datetimeFigureOut">
              <a:rPr lang="ru-RU" smtClean="0"/>
              <a:pPr/>
              <a:t>15.04.2020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EA620-3F4A-47BD-8771-87C453A7E8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CB841-20BA-4462-B9D8-F6C78D82787E}" type="datetimeFigureOut">
              <a:rPr lang="ru-RU" smtClean="0"/>
              <a:pPr/>
              <a:t>15.04.2020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EA620-3F4A-47BD-8771-87C453A7E8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BCB841-20BA-4462-B9D8-F6C78D82787E}" type="datetimeFigureOut">
              <a:rPr lang="ru-RU" smtClean="0"/>
              <a:pPr/>
              <a:t>15.04.2020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1EA620-3F4A-47BD-8771-87C453A7E8A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Вопросы и задания по истории </a:t>
            </a:r>
            <a:r>
              <a:rPr lang="ru-RU" sz="2800" b="1" dirty="0" smtClean="0"/>
              <a:t>10</a:t>
            </a:r>
            <a:r>
              <a:rPr lang="ru-RU" sz="2800" dirty="0" smtClean="0"/>
              <a:t> </a:t>
            </a:r>
            <a:r>
              <a:rPr lang="ru-RU" sz="2800" b="1" dirty="0" smtClean="0"/>
              <a:t>класс</a:t>
            </a:r>
            <a:r>
              <a:rPr lang="ru-RU" sz="2800" dirty="0" smtClean="0"/>
              <a:t>. </a:t>
            </a:r>
            <a:r>
              <a:rPr lang="ru-RU" sz="2800" smtClean="0"/>
              <a:t>Занятие </a:t>
            </a:r>
            <a:r>
              <a:rPr lang="ru-RU" sz="2800" b="1" smtClean="0"/>
              <a:t>17.04.2020</a:t>
            </a:r>
            <a:endParaRPr lang="ru-RU" sz="2800" b="1" dirty="0"/>
          </a:p>
        </p:txBody>
      </p:sp>
      <p:pic>
        <p:nvPicPr>
          <p:cNvPr id="7" name="Содержимое 6" descr="20200410_183018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1484784"/>
            <a:ext cx="4182616" cy="4392488"/>
          </a:xfrm>
        </p:spPr>
      </p:pic>
      <p:pic>
        <p:nvPicPr>
          <p:cNvPr id="8" name="Содержимое 7" descr="20200410_183034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1700808"/>
            <a:ext cx="4038600" cy="4176464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10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Вопросы и задания по истории 10 класс. Занятие 17.04.2020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Вопросы и задания по истории 10 класс. Занятие 18.04.2020</dc:title>
  <dc:creator>Electric1</dc:creator>
  <cp:lastModifiedBy>Electric1</cp:lastModifiedBy>
  <cp:revision>3</cp:revision>
  <dcterms:created xsi:type="dcterms:W3CDTF">2020-04-11T06:32:41Z</dcterms:created>
  <dcterms:modified xsi:type="dcterms:W3CDTF">2020-04-15T07:32:55Z</dcterms:modified>
</cp:coreProperties>
</file>