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83" r:id="rId2"/>
    <p:sldId id="282" r:id="rId3"/>
    <p:sldId id="258" r:id="rId4"/>
    <p:sldId id="260" r:id="rId5"/>
    <p:sldId id="277" r:id="rId6"/>
    <p:sldId id="265" r:id="rId7"/>
    <p:sldId id="266" r:id="rId8"/>
    <p:sldId id="269" r:id="rId9"/>
    <p:sldId id="271" r:id="rId10"/>
    <p:sldId id="272" r:id="rId11"/>
    <p:sldId id="270" r:id="rId12"/>
    <p:sldId id="273" r:id="rId13"/>
    <p:sldId id="274" r:id="rId14"/>
    <p:sldId id="278" r:id="rId15"/>
    <p:sldId id="276" r:id="rId16"/>
    <p:sldId id="275" r:id="rId17"/>
    <p:sldId id="280" r:id="rId18"/>
    <p:sldId id="28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  <a:srgbClr val="FFCCFF"/>
    <a:srgbClr val="FF66FF"/>
    <a:srgbClr val="CCECFF"/>
    <a:srgbClr val="FF00FF"/>
    <a:srgbClr val="006600"/>
    <a:srgbClr val="008000"/>
    <a:srgbClr val="FF0000"/>
    <a:srgbClr val="66CCFF"/>
    <a:srgbClr val="138B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2" d="100"/>
          <a:sy n="52" d="100"/>
        </p:scale>
        <p:origin x="-1205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58A841-4EF5-4F33-A549-49EC15E28E26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062038-542F-491D-A1CC-89F6A4E9D3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4033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62038-542F-491D-A1CC-89F6A4E9D31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73BA6-6409-4E58-B543-1F6F7A36C6BD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57179-8C8A-4F2B-8702-FE256ED291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73BA6-6409-4E58-B543-1F6F7A36C6BD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57179-8C8A-4F2B-8702-FE256ED291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73BA6-6409-4E58-B543-1F6F7A36C6BD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57179-8C8A-4F2B-8702-FE256ED291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73BA6-6409-4E58-B543-1F6F7A36C6BD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57179-8C8A-4F2B-8702-FE256ED291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73BA6-6409-4E58-B543-1F6F7A36C6BD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57179-8C8A-4F2B-8702-FE256ED291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73BA6-6409-4E58-B543-1F6F7A36C6BD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57179-8C8A-4F2B-8702-FE256ED291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73BA6-6409-4E58-B543-1F6F7A36C6BD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57179-8C8A-4F2B-8702-FE256ED291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73BA6-6409-4E58-B543-1F6F7A36C6BD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57179-8C8A-4F2B-8702-FE256ED291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73BA6-6409-4E58-B543-1F6F7A36C6BD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57179-8C8A-4F2B-8702-FE256ED291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73BA6-6409-4E58-B543-1F6F7A36C6BD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57179-8C8A-4F2B-8702-FE256ED291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73BA6-6409-4E58-B543-1F6F7A36C6BD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57179-8C8A-4F2B-8702-FE256ED291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573BA6-6409-4E58-B543-1F6F7A36C6BD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57179-8C8A-4F2B-8702-FE256ED291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7" Type="http://schemas.microsoft.com/office/2007/relationships/hdphoto" Target="../media/hdphoto8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microsoft.com/office/2007/relationships/hdphoto" Target="../media/hdphoto7.wdp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9.wdp"/><Relationship Id="rId5" Type="http://schemas.openxmlformats.org/officeDocument/2006/relationships/image" Target="../media/image22.jpeg"/><Relationship Id="rId4" Type="http://schemas.microsoft.com/office/2007/relationships/hdphoto" Target="../media/hdphoto5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microsoft.com/office/2007/relationships/hdphoto" Target="../media/hdphoto10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5" Type="http://schemas.openxmlformats.org/officeDocument/2006/relationships/image" Target="../media/image11.jpeg"/><Relationship Id="rId4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5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784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&amp;Mcy;&amp;yacy;&amp;gcy;&amp;kcy;&amp;icy;&amp;iecy; &amp;icy;&amp;gcy;&amp;rcy;&amp;ucy;&amp;shcy;&amp;kcy;&amp;icy; - &amp;Ncy;&amp;Icy;&amp;Zcy;&amp;Kcy;&amp;Icy;&amp;IEcy; &amp;TScy;&amp;IEcy;&amp;Ncy;&amp;Ycy; &amp;ncy;&amp;acy; Dostavka.Com!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3333" b="95000" l="22250" r="775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21739" t="22892" r="22826" b="4819"/>
          <a:stretch>
            <a:fillRect/>
          </a:stretch>
        </p:blipFill>
        <p:spPr bwMode="auto">
          <a:xfrm>
            <a:off x="155575" y="0"/>
            <a:ext cx="5257569" cy="4437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9700" name="Picture 4" descr="&amp;Rcy;&amp;acy;&amp;zcy;&amp;rcy;&amp;acy;&amp;bcy;&amp;ocy;&amp;tcy;&amp;acy;&amp;lcy;&amp;acy;: &amp;ucy;&amp;chcy;&amp;icy;&amp;tcy;&amp;iecy;&amp;lcy;&amp;softcy;-&amp;lcy;&amp;ocy;&amp;gcy;&amp;ocy;&amp;pcy;&amp;iecy;&amp;dcy; &amp;Scy;&amp;icy;&amp;tcy;&amp;dcy;&amp;icy;&amp;kcy;&amp;ocy;&amp;vcy;&amp;acy; &amp;Acy;. &amp;Scy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042282" y="188640"/>
            <a:ext cx="2914666" cy="28953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9702" name="AutoShape 6" descr="&amp;Kcy;&amp;acy;&amp;bcy;&amp;icy;&amp;ncy;&amp;iecy;&amp;tcy; &amp;lcy;&amp;ocy;&amp;gcy;&amp;ocy;&amp;pcy;&amp;iecy;&amp;dcy;&amp;acy; &quot; &amp;Tcy;&amp;rcy;&amp;ocy;&amp;pcy;&amp;icy;&amp;ncy;&amp;kcy;&amp;icy; &amp;dcy;&amp;iecy;&amp;tcy;&amp;scy;&amp;tcy;&amp;vcy;&amp;a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4" name="AutoShape 8" descr="&amp;Kcy;&amp;acy;&amp;bcy;&amp;icy;&amp;ncy;&amp;iecy;&amp;tcy; &amp;lcy;&amp;ocy;&amp;gcy;&amp;ocy;&amp;pcy;&amp;iecy;&amp;dcy;&amp;acy; &quot; &amp;Tcy;&amp;rcy;&amp;ocy;&amp;pcy;&amp;icy;&amp;ncy;&amp;kcy;&amp;icy; &amp;dcy;&amp;iecy;&amp;tcy;&amp;scy;&amp;tcy;&amp;vcy;&amp;a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9706" name="Picture 10" descr="&amp;Rcy;&amp;acy;&amp;zcy;&amp;rcy;&amp;acy;&amp;bcy;&amp;ocy;&amp;tcy;&amp;acy;&amp;lcy;&amp;acy;: &amp;ucy;&amp;chcy;&amp;icy;&amp;tcy;&amp;iecy;&amp;lcy;&amp;softcy;-&amp;lcy;&amp;ocy;&amp;gcy;&amp;ocy;&amp;pcy;&amp;iecy;&amp;dcy; &amp;Scy;&amp;icy;&amp;tcy;&amp;dcy;&amp;icy;&amp;kcy;&amp;ocy;&amp;vcy;&amp;acy; &amp;Acy;. &amp;Scy;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042282" y="3429000"/>
            <a:ext cx="2885694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056167" y="4769857"/>
            <a:ext cx="34563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Лосяш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 лесу пошёл,</a:t>
            </a:r>
          </a:p>
          <a:p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Целый воз грибов нашёл.</a:t>
            </a:r>
          </a:p>
          <a:p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высокой ножке,</a:t>
            </a:r>
          </a:p>
          <a:p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лесной дорожки.</a:t>
            </a:r>
            <a:endParaRPr lang="ru-RU" sz="2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&amp;Scy;&amp;mcy;&amp;iecy;&amp;shcy;&amp;acy;&amp;rcy;&amp;icy;&amp;kcy;&amp;icy;. &amp;Lcy;&amp;yucy;&amp;bcy;&amp;icy;&amp;mcy;&amp;ycy;&amp;iecy; &amp;icy;&amp;scy;&amp;tcy;&amp;ocy;&amp;rcy;&amp;icy;&amp;icy; &amp;Kcy;&amp;ocy;&amp;pcy;&amp;acy;&amp;tcy;&amp;ycy;&amp;chcy;&amp;acy; (DVDRip) :: NoNaM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965" y="518779"/>
            <a:ext cx="5940152" cy="44551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556" name="Picture 4" descr="I &amp;Tcy;&amp;Rcy;&amp;Acy;-&amp;Tcy;&amp;Rcy;&amp;Ocy;-&amp;Tcy;&amp;Rcy;&amp;Ucy;. 2. &amp;Acy;&amp;Dcy;&amp;Rcy;-&amp;Ocy;&amp;Dcy;&amp;Rcy;-&amp;Ucy;&amp;Dcy;&amp;Rcy; - &amp;IEcy;. &amp;Mcy;. &amp;Kcy;&amp;ocy;&amp;scy;&amp;icy;&amp;ncy;&amp;ocy;&amp;vcy;&amp;acy; &amp;ucy;&amp;dcy;&amp;kcy;376. 1-056264+373 &amp;bcy;&amp;bcy;&amp;kcy; 74. 10+74. 3 &amp;Kcy;71 &amp;Ucy;&amp;chcy;&amp;iecy;&amp;bcy;&amp;ncy;&amp;ocy;&amp;iecy; &amp;icy;&amp;zcy;&amp;dcy;&amp;acy;&amp;ncy;&amp;icy;&amp;iecy; &amp;Dcy;&amp;lcy;&amp;yacy; &amp;chcy;&amp;tcy;&amp;iecy;&amp;ncy;&amp;icy;&amp;yacy;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 l="8280" t="7796" r="8842" b="11178"/>
          <a:stretch>
            <a:fillRect/>
          </a:stretch>
        </p:blipFill>
        <p:spPr bwMode="auto">
          <a:xfrm>
            <a:off x="6185480" y="3861048"/>
            <a:ext cx="2742496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558" name="Picture 6" descr="&amp;Rcy;&amp;ocy;&amp;lcy;&amp;icy;&amp;kcy;&amp;icy; &amp;icy;&amp;zcy; &amp;kcy;&amp;acy;&amp;tcy;&amp;iecy;&amp;gcy;&amp;ocy;&amp;rcy;&amp;icy;&amp;icy; &quot;&amp;Gcy;&amp;icy;&amp;mcy;&amp;ncy;&amp;acy;&amp;scy;&amp;tcy;&amp;icy;&amp;kcy;&amp;acy;&quot; - &amp;Scy;&amp;pcy;&amp;ocy;&amp;rcy;&amp;tcy;&amp;icy;&amp;vcy;&amp;ncy;&amp;ycy;&amp;jcy; &amp;pcy;&amp;ocy;&amp;rcy;&amp;tcy;&amp;acy;&amp;lcy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l="19482" t="14175" r="14369" b="13376"/>
          <a:stretch>
            <a:fillRect/>
          </a:stretch>
        </p:blipFill>
        <p:spPr bwMode="auto">
          <a:xfrm>
            <a:off x="6228184" y="404664"/>
            <a:ext cx="2699792" cy="22176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899592" y="5445224"/>
            <a:ext cx="3672408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Наш </a:t>
            </a:r>
            <a:r>
              <a:rPr lang="ru-RU" sz="2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Копатыч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очень занят,</a:t>
            </a:r>
          </a:p>
          <a:p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Наш </a:t>
            </a:r>
            <a:r>
              <a:rPr lang="ru-RU" sz="2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Копатыч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барабанит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&amp;Scy;&amp;vcy;&amp;iecy;&amp;tcy;&amp;ocy;&amp;dcy;&amp;icy;&amp;ocy;&amp;dcy;&amp;ncy;&amp;ycy;&amp;iecy; &amp;fcy;&amp;ocy;&amp;ncy;&amp;acy;&amp;rcy;&amp;icy; &amp;Fcy;&amp;ocy;&amp;tcy;&amp;ocy;&amp;ncy;"/>
          <p:cNvPicPr>
            <a:picLocks noChangeAspect="1" noChangeArrowheads="1"/>
          </p:cNvPicPr>
          <p:nvPr/>
        </p:nvPicPr>
        <p:blipFill rotWithShape="1">
          <a:blip r:embed="rId2" cstate="print"/>
          <a:srcRect l="16070" t="11553" r="15581" b="11451"/>
          <a:stretch/>
        </p:blipFill>
        <p:spPr bwMode="auto">
          <a:xfrm>
            <a:off x="395536" y="30812"/>
            <a:ext cx="4896544" cy="44296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772" name="Picture 4" descr="&amp;Acy;&amp;rcy;&amp;tcy;&amp;icy;&amp;kcy;&amp;ucy;&amp;lcy;&amp;yacy;&amp;tscy;&amp;icy;&amp;ocy;&amp;ncy;&amp;ncy;&amp;ocy;&amp;iecy; &amp;ucy;&amp;pcy;&amp;rcy;&amp;acy;&amp;zhcy;&amp;ncy;&amp;iecy;&amp;ncy;&amp;icy;&amp;iecy; &quot;&amp;Kcy;&amp;acy;&amp;chcy;&amp;iecy;&amp;lcy;&amp;icy;&quot; - &amp;Kcy;&amp;acy;&amp;rcy;&amp;tcy;&amp;icy;&amp;ncy;&amp;kcy;&amp;acy; 18858/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8891" y="836712"/>
            <a:ext cx="2963081" cy="29145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3866453" y="4797152"/>
            <a:ext cx="354397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Кисти, краски, но беда,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Нет с нами маляра.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Крикнул Ёжик Крошу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«Кто же нам поможет?»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5 &amp;scy;&amp;acy;&amp;mcy;&amp;ycy;&amp;khcy; &amp;scy;&amp;mcy;&amp;iecy;&amp;shcy;&amp;ncy;&amp;ycy;&amp;khcy; &amp;scy;&amp;ocy;&amp;gcy;&amp;lcy;&amp;acy;&amp;shcy;&amp;iecy;&amp;ncy;&amp;icy;&amp;jcy; &amp;ocy; &amp;scy;&amp;ocy;&amp;tcy;&amp;rcy;&amp;ucy;&amp;dcy;&amp;ncy;&amp;icy;&amp;chcy;&amp;iecy;&amp;scy;&amp;tcy;&amp;vcy;&amp;iecy; &amp;fcy;&amp;ucy;&amp;tcy;&amp;bcy;&amp;ocy;&amp;lcy;&amp;softcy;&amp;ncy;&amp;ycy;&amp;khcy; &amp;kcy;&amp;lcy;&amp;ucy;&amp;bcy;&amp;ocy;&amp;vcy; &amp;Icy;&amp;ncy;&amp;tcy;&amp;iecy;&amp;rcy;&amp;iecy;&amp;scy;&amp;ncy;&amp;ycy;&amp;iecy; &amp;ncy;&amp;ocy;&amp;vcy;&amp;ocy;&amp;scy;&amp;tcy;&amp;i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084168" cy="45631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748" name="Picture 4" descr="&amp;Acy;&amp;rcy;&amp;tcy;&amp;icy;&amp;kcy;&amp;ucy;&amp;lcy;&amp;yacy;&amp;tscy;&amp;icy;&amp;ocy;&amp;ncy;&amp;ncy;&amp;ocy;&amp;iecy; &amp;ucy;&amp;pcy;&amp;rcy;&amp;acy;&amp;zhcy;&amp;ncy;&amp;iecy;&amp;ncy;&amp;icy;&amp;iecy; &quot;&amp;Fcy;&amp;ucy;&amp;tcy;&amp;bcy;&amp;ocy;&amp;lcy;&quot; - &amp;Kcy;&amp;acy;&amp;rcy;&amp;tcy;&amp;icy;&amp;ncy;&amp;kcy;&amp;acy; 18858/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57874" t="24150" r="5901" b="11801"/>
          <a:stretch>
            <a:fillRect/>
          </a:stretch>
        </p:blipFill>
        <p:spPr bwMode="auto">
          <a:xfrm>
            <a:off x="6372200" y="3356992"/>
            <a:ext cx="2664296" cy="20610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750" name="Picture 6" descr="&amp;Rcy;&amp;ocy;&amp;lcy;&amp;icy;&amp;kcy;&amp;icy; &amp;icy;&amp;zcy; &amp;kcy;&amp;acy;&amp;tcy;&amp;iecy;&amp;gcy;&amp;ocy;&amp;rcy;&amp;icy;&amp;icy; &quot;&amp;Gcy;&amp;icy;&amp;mcy;&amp;ncy;&amp;acy;&amp;scy;&amp;tcy;&amp;icy;&amp;kcy;&amp;acy;&quot; - &amp;Scy;&amp;pcy;&amp;ocy;&amp;rcy;&amp;tcy;&amp;icy;&amp;vcy;&amp;ncy;&amp;ycy;&amp;jcy; &amp;pcy;&amp;ocy;&amp;rcy;&amp;tcy;&amp;acy;&amp;lcy;"/>
          <p:cNvPicPr>
            <a:picLocks noChangeAspect="1" noChangeArrowheads="1"/>
          </p:cNvPicPr>
          <p:nvPr/>
        </p:nvPicPr>
        <p:blipFill>
          <a:blip r:embed="rId5" cstate="print"/>
          <a:srcRect l="12994" t="12600" r="13770" b="13376"/>
          <a:stretch>
            <a:fillRect/>
          </a:stretch>
        </p:blipFill>
        <p:spPr bwMode="auto">
          <a:xfrm>
            <a:off x="6372200" y="283575"/>
            <a:ext cx="2623576" cy="19888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115616" y="5229200"/>
            <a:ext cx="40324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сейчас в футбол играем,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Гол скорее забиваем.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&amp;IEcy;&amp;scy;&amp;lcy;&amp;icy; &amp;ucy; &amp;Vcy;&amp;acy;&amp;scy; &amp;iecy;&amp;scy;&amp;tcy;&amp;softcy; &amp;tcy;&amp;vcy;&amp;iecy;&amp;rcy;&amp;dcy;&amp;ocy;&amp;iecy; &amp;Zcy;&amp;acy;&amp;chcy;&amp;iecy;&amp;mcy;, &amp;vcy;&amp;ycy; &amp;pcy;&amp;rcy;&amp;iecy;&amp;ocy;&amp;dcy;&amp;ocy;&amp;lcy;&amp;iecy;&amp;iecy;&amp;tcy;&amp;iecy; &amp;lcy;&amp;yucy;&amp;bcy;&amp;ocy;&amp;iecy; &amp;Kcy;&amp;acy;&amp;kcy;!! - &amp;scy;&amp;tcy;&amp;rcy;&amp;acy;&amp;ncy;&amp;icy;&amp;tscy;&amp;acy; 92"/>
          <p:cNvPicPr>
            <a:picLocks noChangeAspect="1" noChangeArrowheads="1"/>
          </p:cNvPicPr>
          <p:nvPr/>
        </p:nvPicPr>
        <p:blipFill rotWithShape="1">
          <a:blip r:embed="rId2" cstate="print"/>
          <a:srcRect r="7485"/>
          <a:stretch/>
        </p:blipFill>
        <p:spPr bwMode="auto">
          <a:xfrm>
            <a:off x="175147" y="188640"/>
            <a:ext cx="5029200" cy="40770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4" descr="&amp;Gcy;&amp;icy;&amp;mcy;&amp;ncy;&amp;acy;&amp;scy;&amp;tcy;&amp;icy;&amp;kcy;&amp;acy;"/>
          <p:cNvPicPr>
            <a:picLocks noChangeAspect="1" noChangeArrowheads="1"/>
          </p:cNvPicPr>
          <p:nvPr/>
        </p:nvPicPr>
        <p:blipFill>
          <a:blip r:embed="rId3" cstate="print"/>
          <a:srcRect l="12600" t="12600" r="13376" b="13901"/>
          <a:stretch>
            <a:fillRect/>
          </a:stretch>
        </p:blipFill>
        <p:spPr bwMode="auto">
          <a:xfrm>
            <a:off x="5459615" y="3209947"/>
            <a:ext cx="3392292" cy="25649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539552" y="4963234"/>
            <a:ext cx="388843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Очень вкусное варенье,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за чудо угощенье!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&amp;Scy; &amp;Dcy;&amp;Ncy;&amp;IOcy;&amp;Mcy; &amp;Rcy;&amp;Ocy;&amp;ZHcy;&amp;Dcy;&amp;IEcy;&amp;Ncy;&amp;Icy;&amp;YAcy;. - &amp;Scy;&amp;tcy;&amp;rcy;&amp;acy;&amp;ncy;&amp;icy;&amp;tscy;&amp;acy; 5 - &amp;Fcy;&amp;ocy;&amp;rcy;&amp;ucy;&amp;m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0925" y="332657"/>
            <a:ext cx="5463203" cy="41308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8" name="Picture 2" descr="&amp;Pcy;&amp;rcy;&amp;icy;&amp;mcy;&amp;iecy;&amp;rcy;&amp;ncy;&amp;ycy;&amp;jcy; &amp;kcy;&amp;ocy;&amp;mcy;&amp;pcy;&amp;lcy;&amp;iecy;&amp;kcy;&amp;scy; &amp;ucy;&amp;pcy;&amp;rcy;&amp;acy;&amp;zhcy;&amp;ncy;&amp;iecy;&amp;ncy;&amp;icy;&amp;jcy; &amp;dcy;&amp;lcy;&amp;yacy; &amp;vcy;&amp;ycy;&amp;rcy;&amp;acy;&amp;bcy;&amp;ocy;&amp;tcy;&amp;kcy;&amp;icy; &amp;acy;&amp;rcy;&amp;tcy;&amp;icy;&amp;kcy;&amp;ucy;&amp;lcy;&amp;yacy;&amp;tscy;&amp;icy;&amp;ocy;&amp;ncy;&amp;ncy;&amp;ycy;&amp;khcy; &amp;ucy;&amp;kcy;&amp;lcy;&amp;acy;&amp;dcy;&amp;ocy;&amp;vcy; &amp;zcy;&amp;vcy;&amp;ucy;&amp;kcy;&amp;ocy;&amp;vcy; &amp;scy; &amp;scy;' &amp;zcy; &amp;zcy;' &amp;TScy; &quot;&amp;Zcy;&amp;acy;&amp;bcy;&amp;ocy;&amp;rcy;&amp;chcy;&amp;icy;&amp;kcy;&quot;"/>
          <p:cNvPicPr>
            <a:picLocks noChangeAspect="1" noChangeArrowheads="1"/>
          </p:cNvPicPr>
          <p:nvPr/>
        </p:nvPicPr>
        <p:blipFill>
          <a:blip r:embed="rId3" cstate="print"/>
          <a:srcRect l="30527" t="41487" r="26376" b="14721"/>
          <a:stretch>
            <a:fillRect/>
          </a:stretch>
        </p:blipFill>
        <p:spPr bwMode="auto">
          <a:xfrm>
            <a:off x="6012160" y="1628800"/>
            <a:ext cx="2841458" cy="2249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411760" y="5154868"/>
            <a:ext cx="36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Чашки наполняем чаем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с печеньем выпиваем.</a:t>
            </a:r>
          </a:p>
          <a:p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Beatles.ru / &amp;Mcy;&amp;rcy;. &amp;Pcy;&amp;ocy;&amp;ucy;&amp;scy;&amp;tcy;&amp;mcy;&amp;acy;&amp;ncy; / &amp;Kcy;&amp;lcy;&amp;ucy;&amp;bcy; / Diana / &amp;Ocy;&amp;tcy;&amp;vcy;&amp;iecy;&amp;tcy;&amp;ycy; / &amp;Vcy;&amp;scy;&amp;iecy; &amp;fcy;&amp;ocy;&amp;rcy;&amp;ucy;&amp;mcy;&amp;ycy;"/>
          <p:cNvPicPr>
            <a:picLocks noChangeAspect="1" noChangeArrowheads="1"/>
          </p:cNvPicPr>
          <p:nvPr/>
        </p:nvPicPr>
        <p:blipFill>
          <a:blip r:embed="rId2" cstate="print"/>
          <a:srcRect r="31379"/>
          <a:stretch>
            <a:fillRect/>
          </a:stretch>
        </p:blipFill>
        <p:spPr bwMode="auto">
          <a:xfrm>
            <a:off x="251520" y="188023"/>
            <a:ext cx="4824536" cy="39784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4" name="Picture 2" descr="&amp;Ocy;&amp;scy;&amp;ncy;&amp;ocy;&amp;vcy;&amp;ncy;&amp;ocy;&amp;jcy; &amp;kcy;&amp;ocy;&amp;mcy;&amp;pcy;&amp;lcy;&amp;iecy;&amp;kcy;&amp;scy; &amp;acy;&amp;rcy;&amp;tcy;&amp;icy;&amp;kcy;&amp;ucy;&amp;lcy;&amp;yacy;&amp;tscy;&amp;icy;&amp;ocy;&amp;ncy;&amp;ncy;&amp;ycy;&amp;khcy; &amp;ucy;&amp;pcy;&amp;rcy;&amp;acy;&amp;zhcy;&amp;ncy;&amp;iecy;&amp;ncy;&amp;icy;&amp;j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1072354"/>
            <a:ext cx="3108312" cy="25721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779912" y="4365104"/>
            <a:ext cx="46805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Нюша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шарики надула,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Ленточкой перетянула.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Красный, желтый, голубой,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угонятся за мной.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Лопнет шарик, не беда!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Новый шар надую я.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Danone/&amp;Scy;&amp;mcy;&amp;iecy;&amp;shcy;&amp;acy;&amp;rcy;&amp;icy;&amp;kcy;&amp;icy;"/>
          <p:cNvPicPr>
            <a:picLocks noChangeAspect="1" noChangeArrowheads="1"/>
          </p:cNvPicPr>
          <p:nvPr/>
        </p:nvPicPr>
        <p:blipFill>
          <a:blip r:embed="rId2" cstate="print"/>
          <a:srcRect l="14027" r="15837" b="8849"/>
          <a:stretch>
            <a:fillRect/>
          </a:stretch>
        </p:blipFill>
        <p:spPr bwMode="auto">
          <a:xfrm>
            <a:off x="1" y="0"/>
            <a:ext cx="9149570" cy="558924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5589240"/>
            <a:ext cx="9144000" cy="1323439"/>
          </a:xfrm>
          <a:prstGeom prst="rect">
            <a:avLst/>
          </a:prstGeom>
          <a:solidFill>
            <a:srgbClr val="CCECFF"/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Выполняли  артикуляционную гимнастику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смешарики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каждый день и стали говорить красиво, чётко и правильно, выговаривая все звуки. Вот и мы с вами, если будем выполнять гимнастику каждый день, тоже будем говорить правильно. А 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смешарики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 прощаются  с вами: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&amp;Scy;&amp;acy;&amp;mcy;&amp;acy;&amp;rcy;&amp;scy;&amp;kcy;&amp;icy;&amp;iecy; &amp;Icy;&amp;Pcy; &amp;zcy;&amp;acy;&amp;pcy;&amp;lcy;&amp;acy;&amp;tcy;&amp;yacy;&amp;tcy; &amp;zcy;&amp;acy; &amp;pcy;&amp;rcy;&amp;ocy;&amp;dcy;&amp;acy;&amp;zhcy;&amp;ucy; &quot;&amp;Scy;&amp;mcy;&amp;iecy;&amp;shcy;&amp;acy;&amp;rcy;&amp;icy;&amp;kcy;&amp;ocy;&amp;vcy;&quot; - &amp;Tcy;&amp;iecy;&amp;mcy;&amp;acy; &amp;dcy;&amp;ncy;&amp;yacy; - &amp;Ncy;&amp;ocy;&amp;vcy;&amp;ocy;&amp;scy;&amp;tcy;&amp;i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040" y="404663"/>
            <a:ext cx="7885384" cy="525692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35088" y="5661248"/>
            <a:ext cx="71287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7030A0"/>
                </a:solidFill>
                <a:latin typeface="Calligraph" pitchFamily="82" charset="0"/>
              </a:rPr>
              <a:t>   </a:t>
            </a:r>
            <a:r>
              <a:rPr lang="ru-RU" sz="6600" b="1" dirty="0" smtClean="0">
                <a:solidFill>
                  <a:srgbClr val="002060"/>
                </a:solidFill>
                <a:latin typeface="Calligraph" pitchFamily="82" charset="0"/>
              </a:rPr>
              <a:t>До новых встреч</a:t>
            </a:r>
            <a:r>
              <a:rPr lang="ru-RU" sz="6600" b="1" dirty="0" smtClean="0">
                <a:solidFill>
                  <a:srgbClr val="002060"/>
                </a:solidFill>
                <a:latin typeface="Calligraph" pitchFamily="82" charset="0"/>
              </a:rPr>
              <a:t>!</a:t>
            </a:r>
            <a:endParaRPr lang="ru-RU" sz="6600" b="1" dirty="0" smtClean="0">
              <a:solidFill>
                <a:srgbClr val="002060"/>
              </a:solidFill>
              <a:latin typeface="Calligraph" pitchFamily="8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38B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Pcy;&amp;rcy;&amp;iecy;&amp;kcy;&amp;rcy;&amp;acy;&amp;scy;&amp;ncy;&amp;ocy;, &amp;tcy;&amp;ycy; &amp;scy;&amp;mcy;&amp;ocy;&amp;tcy;&amp;rcy;&amp;icy;&amp;shcy;&amp;softcy; &amp;ncy;&amp;acy; &amp;gcy;&amp;ocy;&amp;rcy;&amp;ycy;, &amp;tcy;&amp;iecy;&amp;bcy;&amp;iecy; &amp;icy;&amp;ncy;&amp;tcy;&amp;iecy;&amp;rcy;&amp;iecy;&amp;scy;&amp;ncy;&amp;ocy;. &amp;Ncy;&amp;ocy; &amp;vcy;&amp;iecy;&amp;dcy;&amp;softcy; &amp;yacy; &amp;tcy;&amp;ocy;&amp;zhcy;&amp;iecy; &amp;dcy;&amp;ocy;&amp;lcy;&amp;zhcy;&amp;ncy;&amp;acy; &amp;chcy;&amp;tcy;&amp;ocy;-&amp;tcy;&amp;ocy; &amp;icy;&amp;ncy;&amp;tcy;&amp;iecy;&amp;rcy;&amp;iecy;&amp;scy;&amp;ncy;&amp;ocy;&amp;iecy; &amp;dcy;&amp;iecy;&amp;lcy;&amp;acy;&amp;tcy;&amp;softcy;. &amp;Ncy;&amp;acy;&amp;pcy;&amp;rcy;. &amp;Mcy;&amp;ucy;&amp;lcy;&amp;softcy;&amp;tcy;&amp;icy;&amp;kcy;&amp;i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87727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5733256"/>
            <a:ext cx="9144000" cy="132343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Где-то очень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очень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далеко, на одной сказочной планете, жили-были </a:t>
            </a:r>
            <a:r>
              <a:rPr lang="ru-RU" sz="20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мешарики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Они были очень веселые и дружные. Любили они собираться вместе за чашечкой чая, петь песни, рассказывать стихи и разные интересные истории.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&amp;Scy;&amp;mcy;&amp;iecy;&amp;shcy;&amp;acy;&amp;rcy;&amp;icy;&amp;kcy;&amp;icy; - &amp;Fcy;&amp;lcy;&amp;ecy;&amp;shcy;-&amp;icy;&amp;gcy;&amp;rcy;&amp;ycy; (2009) &quot; WarezGood.Ru - &amp;scy;&amp;kcy;&amp;acy;&amp;chcy;&amp;acy;&amp;tcy;&amp;softcy; &amp;bcy;&amp;iecy;&amp;scy;&amp;pcy;&amp;lcy;&amp;acy;&amp;tcy;&amp;ncy;&amp;ocy; &amp;scy;&amp;ocy;&amp;fcy;&amp;tcy;, &amp;vcy;&amp;icy;&amp;dcy;&amp;iecy;&amp;ocy;, &amp;mcy;&amp;ucy;&amp;zcy;&amp;ycy;&amp;kcy;&amp;ucy; mp3, &amp;kcy;&amp;acy;&amp;rcy;&amp;tcy;&amp;icy;&amp;ncy;&amp;kcy;&amp;icy;, &amp;ocy;&amp;bcy;&amp;ocy;&amp;icy;, &amp;kcy;&amp;ncy;&amp;icy;&amp;gcy;&amp;icy;, &amp;scy;&amp;mcy;&amp;ocy;&amp;tcy;&amp;rcy;&amp;iecy;&amp;tcy;&amp;softcy; &amp;fcy;&amp;icy;&amp;lcy;&amp;softcy;&amp;mcy;&amp;ycy;"/>
          <p:cNvPicPr>
            <a:picLocks noChangeAspect="1" noChangeArrowheads="1"/>
          </p:cNvPicPr>
          <p:nvPr/>
        </p:nvPicPr>
        <p:blipFill>
          <a:blip r:embed="rId2" cstate="print"/>
          <a:srcRect t="1823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5229200"/>
            <a:ext cx="9144000" cy="163121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    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 однажды случилась беда. Откуда не возьмись, налетел сильный ветер, он навел на этой маленькой планете сильный беспорядок. Все бы ни чего, да только </a:t>
            </a:r>
            <a:r>
              <a:rPr lang="ru-RU" sz="20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мешарики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стали говорить непонятно и невнятно, звуки все смешались и перепутались, а некоторые и вовсе пропали. Испугались </a:t>
            </a:r>
            <a:r>
              <a:rPr lang="ru-RU" sz="20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мешарики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не знали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что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делать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 descr="&amp;Dcy;&amp;lcy;&amp;yacy; &amp;scy;&amp;acy;&amp;mcy;&amp;ycy;&amp;khcy; &amp;mcy;&amp;acy;&amp;lcy;&amp;iecy;&amp;ncy;&amp;softcy;&amp;kcy;&amp;icy;&amp;khcy;: &amp;Mcy;&amp;ucy;&amp;lcy;&amp;softcy;&amp;tcy;&amp;fcy;&amp;icy;&amp;lcy;&amp;softcy;&amp;mcy; &amp;ocy; &amp;ncy;&amp;acy;&amp;ncy;&amp;ocy;&amp;tcy;&amp;iecy;&amp;khcy;&amp;ncy;&amp;ocy;&amp;lcy;&amp;ocy;&amp;gcy;&amp;icy;&amp;yacy;&amp;khcy; &amp;Ncy;&amp;acy;&amp;ncy;&amp;ocy;&amp;tcy;&amp;iecy;&amp;khcy;&amp;ncy;&amp;ocy;&amp;lcy;…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2" name="Picture 4" descr="&amp;Dcy;&amp;lcy;&amp;yacy; &amp;scy;&amp;acy;&amp;mcy;&amp;ycy;&amp;khcy; &amp;mcy;&amp;acy;&amp;lcy;&amp;iecy;&amp;ncy;&amp;softcy;&amp;kcy;&amp;icy;&amp;khcy;: &amp;Mcy;&amp;ucy;&amp;lcy;&amp;softcy;&amp;tcy;&amp;fcy;&amp;icy;&amp;lcy;&amp;softcy;&amp;mcy; &amp;ocy; &amp;ncy;&amp;acy;&amp;ncy;&amp;ocy;&amp;tcy;&amp;iecy;&amp;khcy;&amp;ncy;&amp;ocy;&amp;lcy;&amp;ocy;&amp;gcy;&amp;icy;&amp;yacy;&amp;khcy; &amp;Ncy;&amp;acy;&amp;ncy;&amp;ocy;&amp;tcy;&amp;iecy;&amp;khcy;&amp;ncy;&amp;ocy;&amp;lcy;…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l="12569" r="8263"/>
          <a:stretch>
            <a:fillRect/>
          </a:stretch>
        </p:blipFill>
        <p:spPr bwMode="auto">
          <a:xfrm>
            <a:off x="0" y="0"/>
            <a:ext cx="9144000" cy="558924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724128" y="1052736"/>
            <a:ext cx="28083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2000" b="1" dirty="0" smtClean="0">
              <a:solidFill>
                <a:schemeClr val="bg1"/>
              </a:solidFill>
            </a:endParaRPr>
          </a:p>
          <a:p>
            <a:pPr algn="just"/>
            <a:endParaRPr lang="ru-RU" sz="2000" b="1" dirty="0">
              <a:solidFill>
                <a:schemeClr val="bg1"/>
              </a:solidFill>
            </a:endParaRPr>
          </a:p>
          <a:p>
            <a:pPr algn="just"/>
            <a:r>
              <a:rPr lang="ru-RU" sz="2400" b="1" dirty="0" smtClean="0">
                <a:solidFill>
                  <a:schemeClr val="bg1"/>
                </a:solidFill>
              </a:rPr>
              <a:t>Артикуляционная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 гимнастика 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5565338"/>
            <a:ext cx="9144000" cy="138499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Один только </a:t>
            </a:r>
            <a:r>
              <a:rPr lang="ru-RU" sz="2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Лосяш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не испугался . Включил он свой компьютер и сразу же нашел ответ: «Чтобы все стали говорить правильно и четко, необходимо выполнять артикуляционную гимнастику каждый день».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Rcy;&amp;icy;&amp;scy;&amp;ucy;&amp;iecy;&amp;mcy; &amp;mcy;&amp;ucy;&amp;lcy;&amp;softcy;&amp;tcy;&amp;icy;&amp;kcy;&amp;icy;. &amp;Scy;&amp;mcy;&amp;iecy;&amp;shcy;&amp;acy;&amp;rcy;&amp;icy;&amp;kcy;&amp;icy;. &amp;Lcy;&amp;yucy;&amp;bcy;&amp;icy;&amp;mcy;&amp;ycy;&amp;iecy; &amp;scy;&amp;iecy;&amp;rcy;&amp;icy;&amp;icy;. &amp;Vcy;&amp;ycy;&amp;pcy;&amp;ucy;&amp;scy;&amp;kcy; 2 (&amp;Rcy;&amp;acy;&amp;scy;&amp;kcy;&amp;rcy;&amp;acy;&amp;scy;&amp;kcy;&amp;acy; + DVD) &amp;kcy;&amp;ucy;&amp;pcy;&amp;icy;&amp;tcy;&amp;softcy; &amp;vcy; &amp;icy;&amp;ncy;&amp;tcy;&amp;iecy;&amp;rcy;&amp;ncy;&amp;iecy;&amp;tcy;-&amp;mcy;&amp;acy;&amp;gcy;&amp;acy;&amp;zcy;&amp;icy;&amp;ncy;&amp;iecy; Read.r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94928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5949280"/>
            <a:ext cx="9144000" cy="144655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Посоветовались </a:t>
            </a:r>
            <a:r>
              <a:rPr lang="ru-RU" sz="2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смешарики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решили, выполнять гимнастику несколько раз в день, уж очень им хотелось побыстрей научиться правильно говорить.</a:t>
            </a:r>
          </a:p>
          <a:p>
            <a:endParaRPr lang="ru-RU" sz="2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&amp;Fcy;&amp;ocy;&amp;tcy;&amp;ocy;&amp;gcy;&amp;rcy;&amp;acy;&amp;fcy;&amp;icy;&amp;yacy; 7 - &amp;IEcy;&amp;zhcy;&amp;icy;&amp;kcy; - &amp;Scy;&amp;mcy;&amp;iecy;&amp;shcy;&amp;acy;&amp;rcy;&amp;icy;&amp;kcy;&amp;icy; - &amp;Fcy;&amp;ocy;&amp;tcy;&amp;ocy;&amp;acy;&amp;lcy;&amp;softcy;&amp;bcy;&amp;ocy;&amp;mcy; - &amp;Pcy;&amp;iecy;&amp;rcy;&amp;scy;&amp;ocy;&amp;ncy;&amp;acy;&amp;lcy;&amp;softcy;&amp;ncy;&amp;ycy;&amp;jcy; &amp;scy;&amp;acy;&amp;jcy;&amp;tcy;"/>
          <p:cNvPicPr>
            <a:picLocks noChangeAspect="1" noChangeArrowheads="1"/>
          </p:cNvPicPr>
          <p:nvPr/>
        </p:nvPicPr>
        <p:blipFill>
          <a:blip r:embed="rId2" cstate="print"/>
          <a:srcRect b="592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&amp;Ucy;&amp;pcy;&amp;rcy;&amp;acy;&amp;zhcy;&amp;ncy;&amp;iecy;&amp;ncy;&amp;icy;&amp;yacy; &amp;pcy;&amp;ocy;&amp;vcy;&amp;ycy;&amp;shcy;&amp;acy;&amp;yucy;&amp;shchcy;&amp;icy;&amp;iecy; &amp;pcy;&amp;ocy;&amp;tcy;&amp;iecy;&amp;ncy;&amp;tscy;&amp;icy;&amp;acy;&amp;lcy; &amp;mcy;&amp;ocy;&amp;zcy;&amp;gcy;&amp;acy; &amp;rcy;&amp;iecy;&amp;bcy;&amp;iecy;&amp;ncy;&amp;kcy;&amp;acy;"/>
          <p:cNvPicPr>
            <a:picLocks noChangeAspect="1" noChangeArrowheads="1"/>
          </p:cNvPicPr>
          <p:nvPr/>
        </p:nvPicPr>
        <p:blipFill>
          <a:blip r:embed="rId3" cstate="print"/>
          <a:srcRect l="24570" t="36224" r="17786" b="10226"/>
          <a:stretch>
            <a:fillRect/>
          </a:stretch>
        </p:blipFill>
        <p:spPr bwMode="auto">
          <a:xfrm>
            <a:off x="323528" y="188641"/>
            <a:ext cx="3816424" cy="26902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38" name="Picture 6" descr="&amp;Kcy;&amp;ocy;&amp;scy;&amp;icy;&amp;ncy;&amp;ocy;&amp;vcy;&amp;acy; &quot;&amp;Gcy;&amp;icy;&amp;mcy;&amp;ncy;&amp;acy;&amp;scy;&amp;tcy;&amp;icy;&amp;kcy;&amp;acy; &amp;dcy;&amp;lcy;&amp;yacy; &amp;rcy;&amp;acy;&amp;zcy;&amp;vcy;&amp;icy;&amp;tcy;&amp;icy;&amp;yacy; &amp;rcy;&amp;iecy;&amp;chcy;&amp;icy;&quot; - Babyblog.r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573016"/>
            <a:ext cx="3816424" cy="27987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932040" y="872054"/>
            <a:ext cx="3995936" cy="1446550"/>
          </a:xfrm>
          <a:prstGeom prst="rect">
            <a:avLst/>
          </a:prstGeom>
          <a:solidFill>
            <a:srgbClr val="FFCCFF"/>
          </a:solidFill>
          <a:effectLst>
            <a:softEdge rad="635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Утром Ёжик наш проснулся, </a:t>
            </a:r>
          </a:p>
          <a:p>
            <a:pPr algn="ctr"/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Улыбнулся, потянулся, </a:t>
            </a:r>
          </a:p>
          <a:p>
            <a:pPr algn="ctr"/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Губы трубочкой сложил,</a:t>
            </a:r>
          </a:p>
          <a:p>
            <a:pPr algn="ctr"/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Несколько раз повторил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2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&amp;Dcy;&amp;iecy;&amp;tcy;&amp;scy;&amp;kcy;&amp;icy;&amp;iecy; &amp;ocy;&amp;bcy;&amp;ocy;&amp;icy; - &amp;vcy;&amp;scy;&amp;iecy; &amp;fcy;&amp;ocy;&amp;tcy;&amp;ocy;&amp;gcy;&amp;rcy;&amp;acy;&amp;fcy;&amp;icy;&amp;icy; &amp;scy; &amp;mcy;&amp;iecy;&amp;tcy;&amp;kcy;&amp;ocy;&amp;jcy; &quot;&amp;scy;&amp;mcy;&amp;iecy;&amp;shcy;&amp;acy;&amp;rcy;&amp;icy;&amp;kcy;&amp;icy;&quot; &amp;ncy;&amp;acy; &amp;YAcy;&amp;ncy;&amp;dcy;&amp;iecy;&amp;kcy;&amp;scy;.&amp;Fcy;&amp;ocy;&amp;tcy;&amp;kcy;&amp;acy;&amp;khcy;"/>
          <p:cNvPicPr>
            <a:picLocks noChangeAspect="1" noChangeArrowheads="1"/>
          </p:cNvPicPr>
          <p:nvPr/>
        </p:nvPicPr>
        <p:blipFill>
          <a:blip r:embed="rId2" cstate="print"/>
          <a:srcRect t="22600"/>
          <a:stretch>
            <a:fillRect/>
          </a:stretch>
        </p:blipFill>
        <p:spPr bwMode="auto">
          <a:xfrm>
            <a:off x="32108" y="720080"/>
            <a:ext cx="5764028" cy="42356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652" name="Picture 4" descr="&amp;Acy;&amp;rcy;&amp;tcy;&amp;icy;&amp;kcy;&amp;ucy;&amp;lcy;&amp;yacy;&amp;tscy;&amp;icy;&amp;ocy;&amp;ncy;&amp;ncy;&amp;ocy;&amp;iecy; &amp;ucy;&amp;pcy;&amp;rcy;&amp;acy;&amp;zhcy;&amp;ncy;&amp;iecy;&amp;ncy;&amp;icy;&amp;iecy; &quot;&amp;Kcy;&amp;acy;&amp;chcy;&amp;iecy;&amp;lcy;&amp;icy;&quot; - &amp;Kcy;&amp;acy;&amp;rcy;&amp;tcy;&amp;icy;&amp;ncy;&amp;kcy;&amp;acy; 18858/2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940153" y="385343"/>
            <a:ext cx="3140402" cy="27381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4" name="Picture 6" descr="I &amp;Tcy;&amp;Rcy;&amp;Acy;-&amp;Tcy;&amp;Rcy;&amp;Ocy;-&amp;Tcy;&amp;Rcy;&amp;Ucy;. 2. &amp;Acy;&amp;Dcy;&amp;Rcy;-&amp;Ocy;&amp;Dcy;&amp;Rcy;-&amp;Ucy;&amp;Dcy;&amp;Rcy; - &amp;IEcy;. &amp;Mcy;. &amp;Kcy;&amp;ocy;&amp;scy;&amp;icy;&amp;ncy;&amp;ocy;&amp;vcy;&amp;acy; &amp;ucy;&amp;dcy;&amp;kcy;376. 1-056264+373 &amp;bcy;&amp;bcy;&amp;kcy; 74. 10+74. 3 &amp;Kcy;71 &amp;Ucy;&amp;chcy;&amp;iecy;&amp;bcy;&amp;ncy;&amp;ocy;&amp;iecy; &amp;icy;&amp;zcy;&amp;dcy;&amp;acy;&amp;ncy;&amp;icy;&amp;iecy; &amp;Dcy;&amp;lcy;&amp;yacy; &amp;chcy;&amp;tcy;&amp;iecy;&amp;ncy;&amp;icy;&amp;yacy;.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l="6353" t="10356" r="11060" b="8867"/>
          <a:stretch>
            <a:fillRect/>
          </a:stretch>
        </p:blipFill>
        <p:spPr bwMode="auto">
          <a:xfrm>
            <a:off x="5991260" y="3500564"/>
            <a:ext cx="3038188" cy="2910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67544" y="5395293"/>
            <a:ext cx="39959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качели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Бараш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Нюша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сели.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Вверх и вниз они качались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друг другу улыбались.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&amp;Pcy;&amp;ocy;&amp;pcy;&amp;ucy;&amp;lcy;&amp;yacy;&amp;rcy;&amp;ncy;&amp;ycy;&amp;iecy; &amp;zcy;&amp;acy; &amp;scy;&amp;iecy;&amp;gcy;&amp;ocy;&amp;dcy;&amp;ncy;&amp;yacy; - c&amp;kcy;&amp;acy;&amp;chcy;&amp;acy;&amp;tcy;&amp;softcy; &amp;bcy;&amp;iecy;&amp;scy;&amp;pcy;&amp;lcy;&amp;acy;&amp;tcy;&amp;ncy;&amp;ycy;&amp;iecy; &amp;kcy;&amp;acy;&amp;rcy;&amp;tcy;&amp;icy;&amp;ncy;&amp;kcy;&amp;icy; &amp;dcy;&amp;lcy;&amp;yacy; &amp;scy;&amp;ocy;&amp;tcy;&amp;ocy;&amp;vcy;&amp;ycy;&amp;khcy;, &amp;mcy;&amp;ocy;&amp;bcy;&amp;icy;&amp;lcy;&amp;softcy;&amp;ncy;&amp;ycy;&amp;khcy; &amp;tcy;&amp;iecy;&amp;lcy;&amp;iecy;&amp;fcy;&amp;ocy;&amp;ncy;&amp;ocy;&amp;vcy; &amp;bcy;&amp;iecy;&amp;scy;&amp;pcy;&amp;lcy;&amp;acy;&amp;tcy;&amp;ncy;&amp;ocy;, &amp;kcy;&amp;acy;&amp;rcy;&amp;tcy;&amp;icy;&amp;ncy;&amp;kcy;&amp;icy; &amp;ncy;&amp;acy; &amp;tcy;&amp;iecy;&amp;lcy;&amp;iecy;&amp;fcy;&amp;ocy;&amp;ncy; &amp;ncy;&amp;acy; telpics.r"/>
          <p:cNvPicPr>
            <a:picLocks noChangeAspect="1" noChangeArrowheads="1"/>
          </p:cNvPicPr>
          <p:nvPr/>
        </p:nvPicPr>
        <p:blipFill>
          <a:blip r:embed="rId2" cstate="print"/>
          <a:srcRect l="48536" r="2927"/>
          <a:stretch>
            <a:fillRect/>
          </a:stretch>
        </p:blipFill>
        <p:spPr bwMode="auto">
          <a:xfrm>
            <a:off x="395536" y="195994"/>
            <a:ext cx="4040650" cy="43282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580" name="Picture 4" descr="&amp;Acy;&amp;rcy;&amp;tcy;&amp;icy;&amp;kcy;&amp;ucy;&amp;lcy;&amp;yacy;&amp;tscy;&amp;icy;&amp;ocy;&amp;ncy;&amp;ncy;&amp;acy;&amp;yacy; &amp;gcy;&amp;icy;&amp;mcy;&amp;ncy;&amp;acy;&amp;scy;&amp;tcy;&amp;icy;&amp;kcy;&amp;acy; &quot;&amp;chcy;&amp;acy;&amp;shcy;&amp;iecy;&amp;chcy;&amp;kcy;&amp;acy;&quot;"/>
          <p:cNvPicPr>
            <a:picLocks noChangeAspect="1" noChangeArrowheads="1"/>
          </p:cNvPicPr>
          <p:nvPr/>
        </p:nvPicPr>
        <p:blipFill>
          <a:blip r:embed="rId3" cstate="print"/>
          <a:srcRect l="7560" t="23940" r="62201" b="39521"/>
          <a:stretch>
            <a:fillRect/>
          </a:stretch>
        </p:blipFill>
        <p:spPr bwMode="auto">
          <a:xfrm>
            <a:off x="5292080" y="428501"/>
            <a:ext cx="2999978" cy="27259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584" name="Picture 8" descr="&amp;Lcy;&amp;ocy;&amp;gcy;&amp;ocy;&amp;pcy;&amp;iecy;&amp;dcy;&amp;icy;&amp;chcy;&amp;iecy;&amp;scy;&amp;kcy;&amp;acy;&amp;yacy; &amp;scy;&amp;kcy;&amp;acy;&amp;zcy;&amp;kcy;&amp;acy; &quot;&amp;Vcy;&amp;IEcy;&amp;Scy;&amp;IOcy;&amp;Lcy;&amp;Acy;&amp;YAcy; &amp;Pcy;&amp;Rcy;&amp;Ocy;&amp;Gcy;&amp;Ucy;&amp;Lcy;&amp;Kcy;&amp;Acy;&quot;. - &amp;Mcy;&amp;ocy;&amp;icy; &amp;scy;&amp;tcy;&amp;acy;&amp;tcy;&amp;softcy;&amp;icy; - &amp;Kcy;&amp;acy;&amp;tcy;&amp;acy;&amp;lcy;&amp;ocy;&amp;gcy; &amp;scy;&amp;tcy;&amp;acy;&amp;tcy;&amp;iecy;&amp;jcy; - &amp;ocy;&amp;scy;&amp;tcy;&amp;rcy;&amp;ocy;&amp;vcy; &amp;scy;&amp;ocy;&amp;kcy;&amp;rcy;&amp;ocy;&amp;vcy;&amp;icy;&amp;shchcy;"/>
          <p:cNvPicPr>
            <a:picLocks noChangeAspect="1" noChangeArrowheads="1"/>
          </p:cNvPicPr>
          <p:nvPr/>
        </p:nvPicPr>
        <p:blipFill>
          <a:blip r:embed="rId4" cstate="print"/>
          <a:srcRect l="6222" t="4343" r="66611" b="76612"/>
          <a:stretch>
            <a:fillRect/>
          </a:stretch>
        </p:blipFill>
        <p:spPr bwMode="auto">
          <a:xfrm>
            <a:off x="5536783" y="3717032"/>
            <a:ext cx="3247177" cy="2828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51520" y="4953721"/>
            <a:ext cx="52852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Совунья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решила всех накормить.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Тесто месила, блины выпекала,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стол выставляла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Blogs.Bashtanka.info - &amp;bcy;&amp;lcy;&amp;ocy;&amp;gcy;&amp;iecy;&amp;rcy;&amp;scy;&amp;kcy;&amp;acy;&amp;yacy; &amp;gcy;&amp;ocy;&amp;rcy;&amp;ocy;&amp;dcy;&amp;scy;&amp;kcy;&amp;acy;&amp;yacy; &amp;scy;&amp;iecy;&amp;tcy;&amp;soft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951" y="172037"/>
            <a:ext cx="5296146" cy="39946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8676" name="AutoShape 4" descr="&amp;Acy;&amp;Rcy;&amp;Tcy;&amp;Icy;&amp;Kcy;&amp;Ucy;&amp;Lcy;&amp;YAcy;&amp;TScy;&amp;Icy;&amp;Ocy;&amp;Ncy;&amp;Ncy;&amp;Acy;&amp;YAcy; &amp;Gcy;&amp;Icy;&amp;Mcy;&amp;Ncy;&amp;Acy;&amp;Scy;&amp;Tcy;&amp;Icy;&amp;Kcy;&amp;Acy; log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Picture 4" descr="I &amp;Tcy;&amp;Rcy;&amp;Acy;-&amp;Tcy;&amp;Rcy;&amp;Ocy;-&amp;Tcy;&amp;Rcy;&amp;Ucy;. 2. &amp;Acy;&amp;Dcy;&amp;Rcy;-&amp;Ocy;&amp;Dcy;&amp;Rcy;-&amp;Ucy;&amp;Dcy;&amp;Rcy; - &amp;IEcy;. &amp;Mcy;. &amp;Kcy;&amp;ocy;&amp;scy;&amp;icy;&amp;ncy;&amp;ocy;&amp;vcy;&amp;acy; &amp;ucy;&amp;dcy;&amp;kcy;376. 1-056264+373 &amp;bcy;&amp;bcy;&amp;kcy; 74. 10+74. 3 &amp;Kcy;71 &amp;Ucy;&amp;chcy;&amp;iecy;&amp;bcy;&amp;ncy;&amp;ocy;&amp;iecy; &amp;icy;&amp;zcy;&amp;dcy;&amp;acy;&amp;ncy;&amp;icy;&amp;iecy; &amp;Dcy;&amp;lcy;&amp;yacy; &amp;chcy;&amp;tcy;&amp;iecy;&amp;ncy;&amp;icy;&amp;yacy;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8280" t="7796" r="8842" b="11178"/>
          <a:stretch>
            <a:fillRect/>
          </a:stretch>
        </p:blipFill>
        <p:spPr bwMode="auto">
          <a:xfrm>
            <a:off x="5668339" y="2837176"/>
            <a:ext cx="3159056" cy="27371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331640" y="4420211"/>
            <a:ext cx="46085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Три могучих богатыря,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Оседлали три коня.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Кони резвые, гнедые,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них подковы золотые.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- под топота копыт,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Пыль по полю летит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848</TotalTime>
  <Words>346</Words>
  <Application>Microsoft Office PowerPoint</Application>
  <PresentationFormat>Экран (4:3)</PresentationFormat>
  <Paragraphs>49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01</cp:lastModifiedBy>
  <cp:revision>63</cp:revision>
  <dcterms:created xsi:type="dcterms:W3CDTF">2015-02-14T20:08:55Z</dcterms:created>
  <dcterms:modified xsi:type="dcterms:W3CDTF">2018-04-06T07:52:54Z</dcterms:modified>
</cp:coreProperties>
</file>