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1" r:id="rId4"/>
    <p:sldId id="256" r:id="rId5"/>
    <p:sldId id="257" r:id="rId6"/>
    <p:sldId id="259" r:id="rId7"/>
    <p:sldId id="258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39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9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9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1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3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0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67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8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21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5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8EADE4C-698B-4D7C-9EAD-FC11EECE1148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B71477A-D25F-482A-BD88-7770C738E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4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C2797E7-F079-456E-9E80-77FCCD725F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Краски весны.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7ABACE71-1A13-45F5-B990-64E945393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46083" y="5041783"/>
            <a:ext cx="4764947" cy="130029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50000"/>
              </a:lnSpc>
              <a:defRPr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</a:p>
          <a:p>
            <a:pPr algn="l">
              <a:lnSpc>
                <a:spcPct val="50000"/>
              </a:lnSpc>
              <a:defRPr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740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wind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697465-A643-43A0-991D-B1FB65CE4D4A}"/>
              </a:ext>
            </a:extLst>
          </p:cNvPr>
          <p:cNvSpPr txBox="1"/>
          <p:nvPr/>
        </p:nvSpPr>
        <p:spPr>
          <a:xfrm>
            <a:off x="7776945" y="612844"/>
            <a:ext cx="391765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Раз, два, три, четыре, пять –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Начинаем рисовать.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Раз! Цвет взяли мы зеленый –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Надевают листья клены.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Два! Цвет выбрали мы красный –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зацвел цветок прекрасный.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Три! Мы взяли синий цвет –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Небо шлет вам свой привет.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Желтый взяли мы – четыре!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Солнце светит в Божьем мире!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Мир раскрасить в праздник Сказки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Помогают наши краски!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зимой морозный иней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Нарисую ярко-синий,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когда придет апрель –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Нарисую вам капель!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весною, где-то в мае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деревья наряжаю.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Траву новую живую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лету тоже я рисую.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B7C0684B-A4D0-4D0D-8A70-4F89432B1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18" y="772835"/>
            <a:ext cx="7256827" cy="514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207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Tm="45000">
        <p15:prstTrans prst="curtains"/>
      </p:transition>
    </mc:Choice>
    <mc:Fallback>
      <p:transition spd="slow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50"/>
                            </p:stCondLst>
                            <p:childTnLst>
                              <p:par>
                                <p:cTn id="2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00"/>
                            </p:stCondLst>
                            <p:childTnLst>
                              <p:par>
                                <p:cTn id="2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50"/>
                            </p:stCondLst>
                            <p:childTnLst>
                              <p:par>
                                <p:cTn id="3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250"/>
                            </p:stCondLst>
                            <p:childTnLst>
                              <p:par>
                                <p:cTn id="3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700"/>
                            </p:stCondLst>
                            <p:childTnLst>
                              <p:par>
                                <p:cTn id="4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100"/>
                            </p:stCondLst>
                            <p:childTnLst>
                              <p:par>
                                <p:cTn id="4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350"/>
                            </p:stCondLst>
                            <p:childTnLst>
                              <p:par>
                                <p:cTn id="5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650"/>
                            </p:stCondLst>
                            <p:childTnLst>
                              <p:par>
                                <p:cTn id="5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900"/>
                            </p:stCondLst>
                            <p:childTnLst>
                              <p:par>
                                <p:cTn id="6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300"/>
                            </p:stCondLst>
                            <p:childTnLst>
                              <p:par>
                                <p:cTn id="6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900"/>
                            </p:stCondLst>
                            <p:childTnLst>
                              <p:par>
                                <p:cTn id="7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50"/>
                            </p:stCondLst>
                            <p:childTnLst>
                              <p:par>
                                <p:cTn id="7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150"/>
                            </p:stCondLst>
                            <p:childTnLst>
                              <p:par>
                                <p:cTn id="8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250"/>
                            </p:stCondLst>
                            <p:childTnLst>
                              <p:par>
                                <p:cTn id="8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9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0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6400"/>
                            </p:stCondLst>
                            <p:childTnLst>
                              <p:par>
                                <p:cTn id="9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4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8450"/>
                            </p:stCondLst>
                            <p:childTnLst>
                              <p:par>
                                <p:cTn id="9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1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550"/>
                            </p:stCondLst>
                            <p:childTnLst>
                              <p:par>
                                <p:cTn id="10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2550"/>
                            </p:stCondLst>
                            <p:childTnLst>
                              <p:par>
                                <p:cTn id="10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9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3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4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5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6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9BCFA0-2A2F-4CAE-B78F-BB40A6B96AE3}"/>
              </a:ext>
            </a:extLst>
          </p:cNvPr>
          <p:cNvSpPr txBox="1"/>
          <p:nvPr/>
        </p:nvSpPr>
        <p:spPr>
          <a:xfrm>
            <a:off x="7608814" y="1744910"/>
            <a:ext cx="384215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 России зима столь суровая и долгая, что возвращение тепла вызывает особенно сильную радость и вдохновение. </a:t>
            </a:r>
          </a:p>
          <a:p>
            <a:pPr algn="just"/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Величайшие русские мастера поддавались ему и создавали прекрасные весенние пейзажи. Один из самых ранних, хорошо известных и в наше время, — это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 пашне. Весна» Алексея Венецианова. 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Красивая молодая крестьянка, маленький ребенок на переднем плане, возделываемая земля — все здесь говорит о возрождении и радости жизни.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Весна на картинах. Венецианов Алексей. «На пашне. Весна», 1820-е">
            <a:extLst>
              <a:ext uri="{FF2B5EF4-FFF2-40B4-BE49-F238E27FC236}">
                <a16:creationId xmlns:a16="http://schemas.microsoft.com/office/drawing/2014/main" id="{7563C657-7746-4363-97CF-9E3510D03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95" y="1216404"/>
            <a:ext cx="6983433" cy="503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325A25-A9B1-409C-8B74-DED26D6915C3}"/>
              </a:ext>
            </a:extLst>
          </p:cNvPr>
          <p:cNvSpPr txBox="1"/>
          <p:nvPr/>
        </p:nvSpPr>
        <p:spPr>
          <a:xfrm>
            <a:off x="2315361" y="419093"/>
            <a:ext cx="70593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пейзажи на картинах русских художников</a:t>
            </a:r>
          </a:p>
        </p:txBody>
      </p:sp>
    </p:spTree>
    <p:extLst>
      <p:ext uri="{BB962C8B-B14F-4D97-AF65-F5344CB8AC3E}">
        <p14:creationId xmlns:p14="http://schemas.microsoft.com/office/powerpoint/2010/main" val="3032056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0">
        <p15:prstTrans prst="drape"/>
      </p:transition>
    </mc:Choice>
    <mc:Fallback>
      <p:transition spd="slow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861AEA6-13D7-4ED4-BBB4-04F67108651B}"/>
              </a:ext>
            </a:extLst>
          </p:cNvPr>
          <p:cNvSpPr txBox="1"/>
          <p:nvPr/>
        </p:nvSpPr>
        <p:spPr>
          <a:xfrm>
            <a:off x="6895750" y="1551963"/>
            <a:ext cx="47397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Лучший русский пейзажист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Исаак Левитан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создал много полотен, изображающих пробуждение природы. </a:t>
            </a:r>
          </a:p>
          <a:p>
            <a:pPr algn="just"/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самых известных —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«Март» 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1895 года. Несмотря на обилие снега, пейзаж выглядит солнечным и жизнеутверждающим. Работая над ним, автор приблизился к импрессионистской манере, о чем свидетельствуют чистые цвета, яркие светотени и пастозный мазок.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726BB31-2D51-4539-A2E9-FE4DEE4C2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9" y="697669"/>
            <a:ext cx="6325299" cy="51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248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5000">
        <p15:prstTrans prst="drape"/>
      </p:transition>
    </mc:Choice>
    <mc:Fallback>
      <p:transition spd="slow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Â«ÐÐµÑÐ½Ð°. ÐÐ¾Ð»ÑÑÐ°Ñ Ð²Ð¾Ð´Ð°Â». (1897). ÐÐµÐ²Ð¸ÑÐ°Ð½ Ð. Ð. ">
            <a:extLst>
              <a:ext uri="{FF2B5EF4-FFF2-40B4-BE49-F238E27FC236}">
                <a16:creationId xmlns:a16="http://schemas.microsoft.com/office/drawing/2014/main" id="{9BC667F8-EC48-4972-90EB-2E4CCD043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1" y="318783"/>
            <a:ext cx="5269628" cy="620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570E11-24EF-4236-AB08-54A999E98CC2}"/>
              </a:ext>
            </a:extLst>
          </p:cNvPr>
          <p:cNvSpPr txBox="1"/>
          <p:nvPr/>
        </p:nvSpPr>
        <p:spPr>
          <a:xfrm>
            <a:off x="6551801" y="1140903"/>
            <a:ext cx="45048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Спустя два года (1897) была написана еще одна известная работа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Левитана: </a:t>
            </a:r>
          </a:p>
          <a:p>
            <a:pPr algn="just"/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«Весна. Большая вода». </a:t>
            </a:r>
          </a:p>
          <a:p>
            <a:pPr algn="just"/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Она построена на контрасте голубых и охристо-желтых оттенков. Светлые краски делают изображение спокойным и будто прозрачным.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777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5000">
        <p15:prstTrans prst="drape"/>
      </p:transition>
    </mc:Choice>
    <mc:Fallback>
      <p:transition spd="slow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4C3E85B-36C6-4C88-B50B-FE984A0C2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17" y="315142"/>
            <a:ext cx="4764202" cy="622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A8C661-6E5F-4AF1-B87B-5C8F1F63844B}"/>
              </a:ext>
            </a:extLst>
          </p:cNvPr>
          <p:cNvSpPr txBox="1"/>
          <p:nvPr/>
        </p:nvSpPr>
        <p:spPr>
          <a:xfrm>
            <a:off x="5796793" y="1451295"/>
            <a:ext cx="509211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	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«Грачи прилетели» Алексея Саврасова. </a:t>
            </a:r>
          </a:p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полотне нет ни цветущих ветвей, ни молодой зелени, но оно наполнено светом и ощущением приближающегося тепла. Картина произвела на современников столь сильное впечатление, что императрица Мария Александровна заказала автору копию. Оригинал выставлялся на всемирных выставках сначала в Вене, затем в Париже.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089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6000">
        <p15:prstTrans prst="drape"/>
      </p:transition>
    </mc:Choice>
    <mc:Fallback>
      <p:transition spd="slow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Â«Ð Ð°Ð½Ð½ÑÑ Ð²ÐµÑÐ½Ð°. ÐÑÑÐµÐ¿ÐµÐ»ÑÂ». (1880-Ðµ). ÐÐ²ÑÐ¾Ñ: Ð¡Ð°Ð²ÑÐ°ÑÐ¾Ð² Ð. Ð. ">
            <a:extLst>
              <a:ext uri="{FF2B5EF4-FFF2-40B4-BE49-F238E27FC236}">
                <a16:creationId xmlns:a16="http://schemas.microsoft.com/office/drawing/2014/main" id="{269029BF-0FDE-4410-881A-431AD782D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36" y="318782"/>
            <a:ext cx="4846984" cy="618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A771B8-F586-4B04-8450-F984F25FBCDF}"/>
              </a:ext>
            </a:extLst>
          </p:cNvPr>
          <p:cNvSpPr txBox="1"/>
          <p:nvPr/>
        </p:nvSpPr>
        <p:spPr>
          <a:xfrm>
            <a:off x="5763238" y="95250"/>
            <a:ext cx="6182685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весна. Оттепель». (1880-е). Автор: Саврасов А. К.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полна пред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чувствия пробуждения. Взволнованные приходом тепла птицы суетятся вокруг старых гнезд, снег полон серовато-желтых тяжелых тонов. Глядя на работу, возникает иллюзия, что снежный покров тает на глазах. Пусть небо еще совершенно зимнее, хмурое и "снежное", но постоянно растущие проталины скоро освободят землю от зимнего ковра.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Несмотря на кажущуюся бедность палитры, мастер умело использует многочисленные оттенки, чтобы сделать свою работу необыкновенно реалистичной по форме и тонкой, необыкновенно лиричной по содержанию.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Церквушка, приземистые избы - еще не вполне освободились от снега, но невидимое на картине солнце уже освободило крыши построек.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Работа изобилует голубыми полутонами. Они присутствуют и на небе, и отражаются в снегу и проталинах. </a:t>
            </a:r>
            <a:r>
              <a:rPr lang="ru-RU" b="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сама весна - главная героиня картины</a:t>
            </a:r>
            <a:r>
              <a:rPr lang="ru-RU" b="0" i="1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09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5000">
        <p15:prstTrans prst="drape"/>
      </p:transition>
    </mc:Choice>
    <mc:Fallback>
      <p:transition spd="slow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90CF92-E422-4616-A633-0B81E1CD6916}"/>
              </a:ext>
            </a:extLst>
          </p:cNvPr>
          <p:cNvSpPr txBox="1"/>
          <p:nvPr/>
        </p:nvSpPr>
        <p:spPr>
          <a:xfrm>
            <a:off x="7474591" y="1082180"/>
            <a:ext cx="383376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На самом рубеже XIX и XX столетий создал одну из лучших своих картин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Борисов-Мусатов. </a:t>
            </a:r>
          </a:p>
          <a:p>
            <a:pPr algn="just"/>
            <a:r>
              <a:rPr lang="ru-RU" b="1" i="1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b="1" i="1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«Весна», </a:t>
            </a:r>
            <a:r>
              <a:rPr lang="ru-RU" b="0" i="0" dirty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роскошное цветение вишен и ковер из молодой травы, полна загадочной грусти. Такое настроение создают нежные вечерние краски и силуэт девушки в старинной одежде, лица которой мы не видим. Складывается впечатление, что автор заглянул ненадолго в прекрасную, но безвозвратно ушедшую эпоху.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Весна на картинах. Виктор Борисов-Мусатов. «Весна», 1901">
            <a:extLst>
              <a:ext uri="{FF2B5EF4-FFF2-40B4-BE49-F238E27FC236}">
                <a16:creationId xmlns:a16="http://schemas.microsoft.com/office/drawing/2014/main" id="{5C788393-22CF-4616-8B91-CE43BC453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92" y="889539"/>
            <a:ext cx="7022565" cy="491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525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5000">
        <p15:prstTrans prst="drape"/>
      </p:transition>
    </mc:Choice>
    <mc:Fallback>
      <p:transition spd="slow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2B824D-2E70-4903-9520-6F01B6ED7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55" y="721453"/>
            <a:ext cx="9682070" cy="2818701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вопросы: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 какими художниками пейзажистами вы познакомились?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 изображали художники на своих картинах?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Какого цвета краски использовали художники для написания картин?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961DA5-8122-4BE7-A97A-F11159EAE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работу.</a:t>
            </a:r>
          </a:p>
        </p:txBody>
      </p:sp>
    </p:spTree>
    <p:extLst>
      <p:ext uri="{BB962C8B-B14F-4D97-AF65-F5344CB8AC3E}">
        <p14:creationId xmlns:p14="http://schemas.microsoft.com/office/powerpoint/2010/main" val="27824586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181</TotalTime>
  <Words>644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Adobe Ming Std L</vt:lpstr>
      <vt:lpstr>Arial</vt:lpstr>
      <vt:lpstr>Corbel</vt:lpstr>
      <vt:lpstr>Times New Roman</vt:lpstr>
      <vt:lpstr>Базис</vt:lpstr>
      <vt:lpstr>Краски весны.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Контрольные вопросы:  1. С какими художниками пейзажистами вы познакомились?  2. Что изображали художники на своих картинах?  3. Какого цвета краски использовали художники для написания картин?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алинка порываева</dc:creator>
  <cp:lastModifiedBy>алинка порываева</cp:lastModifiedBy>
  <cp:revision>15</cp:revision>
  <dcterms:created xsi:type="dcterms:W3CDTF">2020-04-16T07:09:56Z</dcterms:created>
  <dcterms:modified xsi:type="dcterms:W3CDTF">2020-04-16T10:11:33Z</dcterms:modified>
</cp:coreProperties>
</file>