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7.xml" ContentType="application/vnd.ms-office.drawingml.diagramDrawing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drawing5.xml" ContentType="application/vnd.ms-office.drawingml.diagramDrawing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Default Extension="png" ContentType="image/png"/>
  <Override PartName="/ppt/diagrams/colors1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6.xml" ContentType="application/vnd.ms-office.drawingml.diagramDrawing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6" r:id="rId10"/>
    <p:sldId id="264" r:id="rId11"/>
    <p:sldId id="263" r:id="rId12"/>
    <p:sldId id="268" r:id="rId13"/>
    <p:sldId id="267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934F99-6F5D-4153-BB56-99263337CF92}" type="doc">
      <dgm:prSet loTypeId="urn:microsoft.com/office/officeart/2005/8/layout/list1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F6384408-3446-4BB8-A2C7-CCA9738DC070}">
      <dgm:prSet phldrT="[Текст]" custT="1"/>
      <dgm:spPr/>
      <dgm:t>
        <a:bodyPr/>
        <a:lstStyle/>
        <a:p>
          <a:r>
            <a:rPr lang="ru-RU" sz="2800" b="1" i="1" dirty="0" smtClean="0"/>
            <a:t>Урок русского языка</a:t>
          </a:r>
          <a:endParaRPr lang="ru-RU" sz="2800" b="1" i="1" dirty="0"/>
        </a:p>
      </dgm:t>
    </dgm:pt>
    <dgm:pt modelId="{A52BB2F5-15BE-4AF7-8429-DA43A503D67C}" type="parTrans" cxnId="{09A8F51A-C32D-483A-8FE8-4E975B7A1158}">
      <dgm:prSet/>
      <dgm:spPr/>
      <dgm:t>
        <a:bodyPr/>
        <a:lstStyle/>
        <a:p>
          <a:endParaRPr lang="ru-RU"/>
        </a:p>
      </dgm:t>
    </dgm:pt>
    <dgm:pt modelId="{096CA6C7-BAA4-477E-B7AC-E5834119268A}" type="sibTrans" cxnId="{09A8F51A-C32D-483A-8FE8-4E975B7A1158}">
      <dgm:prSet/>
      <dgm:spPr/>
      <dgm:t>
        <a:bodyPr/>
        <a:lstStyle/>
        <a:p>
          <a:endParaRPr lang="ru-RU"/>
        </a:p>
      </dgm:t>
    </dgm:pt>
    <dgm:pt modelId="{27E330B9-E98F-4801-B8A5-3956C93B13CF}">
      <dgm:prSet phldrT="[Текст]" custT="1"/>
      <dgm:spPr/>
      <dgm:t>
        <a:bodyPr/>
        <a:lstStyle/>
        <a:p>
          <a:pPr algn="ctr"/>
          <a:r>
            <a:rPr lang="ru-RU" sz="4000" b="1" i="1" dirty="0" smtClean="0">
              <a:solidFill>
                <a:srgbClr val="FFC000"/>
              </a:solidFill>
              <a:latin typeface="Garamond" pitchFamily="18" charset="0"/>
            </a:rPr>
            <a:t>Правописание частицы </a:t>
          </a:r>
          <a:r>
            <a:rPr lang="ru-RU" sz="5400" b="1" i="1" dirty="0" smtClean="0">
              <a:solidFill>
                <a:schemeClr val="accent2"/>
              </a:solidFill>
              <a:latin typeface="Garamond" pitchFamily="18" charset="0"/>
            </a:rPr>
            <a:t>не</a:t>
          </a:r>
          <a:r>
            <a:rPr lang="ru-RU" sz="4000" b="1" i="1" dirty="0" smtClean="0">
              <a:solidFill>
                <a:srgbClr val="FFC000"/>
              </a:solidFill>
              <a:latin typeface="Garamond" pitchFamily="18" charset="0"/>
            </a:rPr>
            <a:t> с глаголами.</a:t>
          </a:r>
          <a:endParaRPr lang="ru-RU" sz="4000" b="1" i="1" dirty="0">
            <a:solidFill>
              <a:srgbClr val="FFC000"/>
            </a:solidFill>
            <a:latin typeface="Garamond" pitchFamily="18" charset="0"/>
          </a:endParaRPr>
        </a:p>
      </dgm:t>
    </dgm:pt>
    <dgm:pt modelId="{F969A031-25C7-44D7-BD8E-6371C174E8C0}" type="parTrans" cxnId="{4F223FCF-261F-4BE0-9273-53BAA47D02EE}">
      <dgm:prSet/>
      <dgm:spPr/>
      <dgm:t>
        <a:bodyPr/>
        <a:lstStyle/>
        <a:p>
          <a:endParaRPr lang="ru-RU"/>
        </a:p>
      </dgm:t>
    </dgm:pt>
    <dgm:pt modelId="{06194246-67A4-4D76-9984-622426939745}" type="sibTrans" cxnId="{4F223FCF-261F-4BE0-9273-53BAA47D02EE}">
      <dgm:prSet/>
      <dgm:spPr/>
      <dgm:t>
        <a:bodyPr/>
        <a:lstStyle/>
        <a:p>
          <a:endParaRPr lang="ru-RU"/>
        </a:p>
      </dgm:t>
    </dgm:pt>
    <dgm:pt modelId="{9D326B22-F4E2-4B8D-B872-983D909650C7}">
      <dgm:prSet phldrT="[Текст]" custT="1"/>
      <dgm:spPr/>
      <dgm:t>
        <a:bodyPr/>
        <a:lstStyle/>
        <a:p>
          <a:r>
            <a:rPr lang="ru-RU" sz="2800" dirty="0" smtClean="0"/>
            <a:t>2 класс</a:t>
          </a:r>
          <a:endParaRPr lang="ru-RU" sz="2800" dirty="0"/>
        </a:p>
      </dgm:t>
    </dgm:pt>
    <dgm:pt modelId="{40C3AE2D-5229-4A07-8876-937225020AA7}" type="parTrans" cxnId="{EC29D5F6-10BB-4969-8FA1-9A058A65E52C}">
      <dgm:prSet/>
      <dgm:spPr/>
      <dgm:t>
        <a:bodyPr/>
        <a:lstStyle/>
        <a:p>
          <a:endParaRPr lang="ru-RU"/>
        </a:p>
      </dgm:t>
    </dgm:pt>
    <dgm:pt modelId="{FD3F6A55-CA4A-482B-9664-64FEBF878897}" type="sibTrans" cxnId="{EC29D5F6-10BB-4969-8FA1-9A058A65E52C}">
      <dgm:prSet/>
      <dgm:spPr/>
      <dgm:t>
        <a:bodyPr/>
        <a:lstStyle/>
        <a:p>
          <a:endParaRPr lang="ru-RU"/>
        </a:p>
      </dgm:t>
    </dgm:pt>
    <dgm:pt modelId="{F8C16C2B-1313-4D41-AD11-364075E1E7F8}" type="pres">
      <dgm:prSet presAssocID="{D6934F99-6F5D-4153-BB56-99263337CF9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8C93A9-5D74-4804-AE5F-F67D93CEADCB}" type="pres">
      <dgm:prSet presAssocID="{F6384408-3446-4BB8-A2C7-CCA9738DC070}" presName="parentLin" presStyleCnt="0"/>
      <dgm:spPr/>
    </dgm:pt>
    <dgm:pt modelId="{69D6EB85-D2B4-4E5D-946E-0E74DA1BA1F3}" type="pres">
      <dgm:prSet presAssocID="{F6384408-3446-4BB8-A2C7-CCA9738DC070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10A0B4C-CDB7-402C-9161-A97CFC29A6F5}" type="pres">
      <dgm:prSet presAssocID="{F6384408-3446-4BB8-A2C7-CCA9738DC070}" presName="parentText" presStyleLbl="node1" presStyleIdx="0" presStyleCnt="3" custScaleX="87474" custScaleY="640442" custLinFactNeighborX="-100000" custLinFactNeighborY="4498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FF0F1-C860-4DFD-BB10-52C5694CA085}" type="pres">
      <dgm:prSet presAssocID="{F6384408-3446-4BB8-A2C7-CCA9738DC070}" presName="negativeSpace" presStyleCnt="0"/>
      <dgm:spPr/>
    </dgm:pt>
    <dgm:pt modelId="{394C7B68-E70D-40AA-BBD3-B94CA48F05D6}" type="pres">
      <dgm:prSet presAssocID="{F6384408-3446-4BB8-A2C7-CCA9738DC070}" presName="childText" presStyleLbl="conFgAcc1" presStyleIdx="0" presStyleCnt="3">
        <dgm:presLayoutVars>
          <dgm:bulletEnabled val="1"/>
        </dgm:presLayoutVars>
      </dgm:prSet>
      <dgm:spPr/>
    </dgm:pt>
    <dgm:pt modelId="{9C3FC977-05BD-4484-A3DD-98D18264BBA4}" type="pres">
      <dgm:prSet presAssocID="{096CA6C7-BAA4-477E-B7AC-E5834119268A}" presName="spaceBetweenRectangles" presStyleCnt="0"/>
      <dgm:spPr/>
    </dgm:pt>
    <dgm:pt modelId="{704483B0-11B6-4DD5-85FF-5A219A1AF9C8}" type="pres">
      <dgm:prSet presAssocID="{27E330B9-E98F-4801-B8A5-3956C93B13CF}" presName="parentLin" presStyleCnt="0"/>
      <dgm:spPr/>
    </dgm:pt>
    <dgm:pt modelId="{254C0ACA-E88D-430D-935A-DF3BEB0C0E02}" type="pres">
      <dgm:prSet presAssocID="{27E330B9-E98F-4801-B8A5-3956C93B13C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A9F2A98-B93E-4BA3-9C52-0B4EE60F883C}" type="pres">
      <dgm:prSet presAssocID="{27E330B9-E98F-4801-B8A5-3956C93B13CF}" presName="parentText" presStyleLbl="node1" presStyleIdx="1" presStyleCnt="3" custScaleX="127026" custScaleY="851177" custLinFactX="15878" custLinFactNeighborX="100000" custLinFactNeighborY="359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14EC2F-FFFD-4EF9-A3DC-6F2AB02CFB4D}" type="pres">
      <dgm:prSet presAssocID="{27E330B9-E98F-4801-B8A5-3956C93B13CF}" presName="negativeSpace" presStyleCnt="0"/>
      <dgm:spPr/>
    </dgm:pt>
    <dgm:pt modelId="{84F4D64E-0F31-4F43-A5CE-63EAC1F14B2D}" type="pres">
      <dgm:prSet presAssocID="{27E330B9-E98F-4801-B8A5-3956C93B13CF}" presName="childText" presStyleLbl="conFgAcc1" presStyleIdx="1" presStyleCnt="3">
        <dgm:presLayoutVars>
          <dgm:bulletEnabled val="1"/>
        </dgm:presLayoutVars>
      </dgm:prSet>
      <dgm:spPr/>
    </dgm:pt>
    <dgm:pt modelId="{EEE69399-583A-4502-A769-8029117A4BDD}" type="pres">
      <dgm:prSet presAssocID="{06194246-67A4-4D76-9984-622426939745}" presName="spaceBetweenRectangles" presStyleCnt="0"/>
      <dgm:spPr/>
    </dgm:pt>
    <dgm:pt modelId="{7E254953-EBE2-4F57-965E-EABE1939E1D5}" type="pres">
      <dgm:prSet presAssocID="{9D326B22-F4E2-4B8D-B872-983D909650C7}" presName="parentLin" presStyleCnt="0"/>
      <dgm:spPr/>
    </dgm:pt>
    <dgm:pt modelId="{7FF13D71-EF94-477F-9680-0BBE3687AE9D}" type="pres">
      <dgm:prSet presAssocID="{9D326B22-F4E2-4B8D-B872-983D909650C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6804B4EF-17EE-45C8-A460-1BF0DB108AFE}" type="pres">
      <dgm:prSet presAssocID="{9D326B22-F4E2-4B8D-B872-983D909650C7}" presName="parentText" presStyleLbl="node1" presStyleIdx="2" presStyleCnt="3" custScaleX="57310" custScaleY="426217" custLinFactX="92963" custLinFactY="141067" custLinFactNeighborX="100000" custLinFactNeighborY="2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200423-4C59-455F-B0AD-CEF6BE2EAF7A}" type="pres">
      <dgm:prSet presAssocID="{9D326B22-F4E2-4B8D-B872-983D909650C7}" presName="negativeSpace" presStyleCnt="0"/>
      <dgm:spPr/>
    </dgm:pt>
    <dgm:pt modelId="{8C79CC81-7279-4ED8-9B32-2BFF554BE1C1}" type="pres">
      <dgm:prSet presAssocID="{9D326B22-F4E2-4B8D-B872-983D909650C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EC29D5F6-10BB-4969-8FA1-9A058A65E52C}" srcId="{D6934F99-6F5D-4153-BB56-99263337CF92}" destId="{9D326B22-F4E2-4B8D-B872-983D909650C7}" srcOrd="2" destOrd="0" parTransId="{40C3AE2D-5229-4A07-8876-937225020AA7}" sibTransId="{FD3F6A55-CA4A-482B-9664-64FEBF878897}"/>
    <dgm:cxn modelId="{4F223FCF-261F-4BE0-9273-53BAA47D02EE}" srcId="{D6934F99-6F5D-4153-BB56-99263337CF92}" destId="{27E330B9-E98F-4801-B8A5-3956C93B13CF}" srcOrd="1" destOrd="0" parTransId="{F969A031-25C7-44D7-BD8E-6371C174E8C0}" sibTransId="{06194246-67A4-4D76-9984-622426939745}"/>
    <dgm:cxn modelId="{156A2D8E-FBB5-48F1-A44A-D63C9E0AC1A3}" type="presOf" srcId="{F6384408-3446-4BB8-A2C7-CCA9738DC070}" destId="{69D6EB85-D2B4-4E5D-946E-0E74DA1BA1F3}" srcOrd="0" destOrd="0" presId="urn:microsoft.com/office/officeart/2005/8/layout/list1"/>
    <dgm:cxn modelId="{7B2C2526-837B-44C4-919D-D00A6B7D0086}" type="presOf" srcId="{F6384408-3446-4BB8-A2C7-CCA9738DC070}" destId="{310A0B4C-CDB7-402C-9161-A97CFC29A6F5}" srcOrd="1" destOrd="0" presId="urn:microsoft.com/office/officeart/2005/8/layout/list1"/>
    <dgm:cxn modelId="{94395B3E-061C-4007-8754-527B37290DED}" type="presOf" srcId="{27E330B9-E98F-4801-B8A5-3956C93B13CF}" destId="{8A9F2A98-B93E-4BA3-9C52-0B4EE60F883C}" srcOrd="1" destOrd="0" presId="urn:microsoft.com/office/officeart/2005/8/layout/list1"/>
    <dgm:cxn modelId="{4FE695B5-1614-4FB6-82A4-9E5F6FC9C78F}" type="presOf" srcId="{9D326B22-F4E2-4B8D-B872-983D909650C7}" destId="{7FF13D71-EF94-477F-9680-0BBE3687AE9D}" srcOrd="0" destOrd="0" presId="urn:microsoft.com/office/officeart/2005/8/layout/list1"/>
    <dgm:cxn modelId="{14018F64-0F3B-41DE-9061-80F367B7C7DF}" type="presOf" srcId="{D6934F99-6F5D-4153-BB56-99263337CF92}" destId="{F8C16C2B-1313-4D41-AD11-364075E1E7F8}" srcOrd="0" destOrd="0" presId="urn:microsoft.com/office/officeart/2005/8/layout/list1"/>
    <dgm:cxn modelId="{41DDF964-737D-4E95-9C13-64970CC2A66B}" type="presOf" srcId="{9D326B22-F4E2-4B8D-B872-983D909650C7}" destId="{6804B4EF-17EE-45C8-A460-1BF0DB108AFE}" srcOrd="1" destOrd="0" presId="urn:microsoft.com/office/officeart/2005/8/layout/list1"/>
    <dgm:cxn modelId="{09A8F51A-C32D-483A-8FE8-4E975B7A1158}" srcId="{D6934F99-6F5D-4153-BB56-99263337CF92}" destId="{F6384408-3446-4BB8-A2C7-CCA9738DC070}" srcOrd="0" destOrd="0" parTransId="{A52BB2F5-15BE-4AF7-8429-DA43A503D67C}" sibTransId="{096CA6C7-BAA4-477E-B7AC-E5834119268A}"/>
    <dgm:cxn modelId="{05E69B56-FE3E-4E7C-90D1-7A42D8834FDA}" type="presOf" srcId="{27E330B9-E98F-4801-B8A5-3956C93B13CF}" destId="{254C0ACA-E88D-430D-935A-DF3BEB0C0E02}" srcOrd="0" destOrd="0" presId="urn:microsoft.com/office/officeart/2005/8/layout/list1"/>
    <dgm:cxn modelId="{B4991E41-7B13-43C6-BDD8-C1A123F07DA8}" type="presParOf" srcId="{F8C16C2B-1313-4D41-AD11-364075E1E7F8}" destId="{618C93A9-5D74-4804-AE5F-F67D93CEADCB}" srcOrd="0" destOrd="0" presId="urn:microsoft.com/office/officeart/2005/8/layout/list1"/>
    <dgm:cxn modelId="{CF6DD33E-9624-4574-8EDD-6CAB510906A6}" type="presParOf" srcId="{618C93A9-5D74-4804-AE5F-F67D93CEADCB}" destId="{69D6EB85-D2B4-4E5D-946E-0E74DA1BA1F3}" srcOrd="0" destOrd="0" presId="urn:microsoft.com/office/officeart/2005/8/layout/list1"/>
    <dgm:cxn modelId="{800F8390-FE96-4C6B-9291-849A3B383DDF}" type="presParOf" srcId="{618C93A9-5D74-4804-AE5F-F67D93CEADCB}" destId="{310A0B4C-CDB7-402C-9161-A97CFC29A6F5}" srcOrd="1" destOrd="0" presId="urn:microsoft.com/office/officeart/2005/8/layout/list1"/>
    <dgm:cxn modelId="{105AE7F9-5624-4979-91D6-EED9290411F3}" type="presParOf" srcId="{F8C16C2B-1313-4D41-AD11-364075E1E7F8}" destId="{75FFF0F1-C860-4DFD-BB10-52C5694CA085}" srcOrd="1" destOrd="0" presId="urn:microsoft.com/office/officeart/2005/8/layout/list1"/>
    <dgm:cxn modelId="{F79BA02E-4EA9-4CB4-A0DA-0CDCE96B5E4F}" type="presParOf" srcId="{F8C16C2B-1313-4D41-AD11-364075E1E7F8}" destId="{394C7B68-E70D-40AA-BBD3-B94CA48F05D6}" srcOrd="2" destOrd="0" presId="urn:microsoft.com/office/officeart/2005/8/layout/list1"/>
    <dgm:cxn modelId="{60A84F8F-25B5-4069-9D75-EDD544A4B40E}" type="presParOf" srcId="{F8C16C2B-1313-4D41-AD11-364075E1E7F8}" destId="{9C3FC977-05BD-4484-A3DD-98D18264BBA4}" srcOrd="3" destOrd="0" presId="urn:microsoft.com/office/officeart/2005/8/layout/list1"/>
    <dgm:cxn modelId="{9A2CC3DF-EB03-43DF-90CD-318AE109FB45}" type="presParOf" srcId="{F8C16C2B-1313-4D41-AD11-364075E1E7F8}" destId="{704483B0-11B6-4DD5-85FF-5A219A1AF9C8}" srcOrd="4" destOrd="0" presId="urn:microsoft.com/office/officeart/2005/8/layout/list1"/>
    <dgm:cxn modelId="{E34D2141-4334-4201-A261-C1EE946D3793}" type="presParOf" srcId="{704483B0-11B6-4DD5-85FF-5A219A1AF9C8}" destId="{254C0ACA-E88D-430D-935A-DF3BEB0C0E02}" srcOrd="0" destOrd="0" presId="urn:microsoft.com/office/officeart/2005/8/layout/list1"/>
    <dgm:cxn modelId="{5D67AB06-4C8E-4311-9E45-E1A4393B5EE2}" type="presParOf" srcId="{704483B0-11B6-4DD5-85FF-5A219A1AF9C8}" destId="{8A9F2A98-B93E-4BA3-9C52-0B4EE60F883C}" srcOrd="1" destOrd="0" presId="urn:microsoft.com/office/officeart/2005/8/layout/list1"/>
    <dgm:cxn modelId="{568DE31E-9F1A-4533-84CA-B4EFC7FFC9D7}" type="presParOf" srcId="{F8C16C2B-1313-4D41-AD11-364075E1E7F8}" destId="{4714EC2F-FFFD-4EF9-A3DC-6F2AB02CFB4D}" srcOrd="5" destOrd="0" presId="urn:microsoft.com/office/officeart/2005/8/layout/list1"/>
    <dgm:cxn modelId="{02ED7A18-E889-4F30-B631-E5D90586C872}" type="presParOf" srcId="{F8C16C2B-1313-4D41-AD11-364075E1E7F8}" destId="{84F4D64E-0F31-4F43-A5CE-63EAC1F14B2D}" srcOrd="6" destOrd="0" presId="urn:microsoft.com/office/officeart/2005/8/layout/list1"/>
    <dgm:cxn modelId="{CD7B16FC-AEF5-49F6-9C0E-3AA1DCB77D83}" type="presParOf" srcId="{F8C16C2B-1313-4D41-AD11-364075E1E7F8}" destId="{EEE69399-583A-4502-A769-8029117A4BDD}" srcOrd="7" destOrd="0" presId="urn:microsoft.com/office/officeart/2005/8/layout/list1"/>
    <dgm:cxn modelId="{7FDFC9C3-5177-4551-9B58-F9A03700AFBB}" type="presParOf" srcId="{F8C16C2B-1313-4D41-AD11-364075E1E7F8}" destId="{7E254953-EBE2-4F57-965E-EABE1939E1D5}" srcOrd="8" destOrd="0" presId="urn:microsoft.com/office/officeart/2005/8/layout/list1"/>
    <dgm:cxn modelId="{93827A6F-5F3E-4F41-9BB3-6EB01A262329}" type="presParOf" srcId="{7E254953-EBE2-4F57-965E-EABE1939E1D5}" destId="{7FF13D71-EF94-477F-9680-0BBE3687AE9D}" srcOrd="0" destOrd="0" presId="urn:microsoft.com/office/officeart/2005/8/layout/list1"/>
    <dgm:cxn modelId="{248AF0C8-B1AA-467F-A0A7-E2736ABA1EDB}" type="presParOf" srcId="{7E254953-EBE2-4F57-965E-EABE1939E1D5}" destId="{6804B4EF-17EE-45C8-A460-1BF0DB108AFE}" srcOrd="1" destOrd="0" presId="urn:microsoft.com/office/officeart/2005/8/layout/list1"/>
    <dgm:cxn modelId="{50954B35-4B9A-4EE8-91C8-AEBD2A838909}" type="presParOf" srcId="{F8C16C2B-1313-4D41-AD11-364075E1E7F8}" destId="{F9200423-4C59-455F-B0AD-CEF6BE2EAF7A}" srcOrd="9" destOrd="0" presId="urn:microsoft.com/office/officeart/2005/8/layout/list1"/>
    <dgm:cxn modelId="{4EA2D7FE-0CF5-46C8-89D5-607A1BADC4AA}" type="presParOf" srcId="{F8C16C2B-1313-4D41-AD11-364075E1E7F8}" destId="{8C79CC81-7279-4ED8-9B32-2BFF554BE1C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1A66AFD-32D7-4E95-82BD-72132404AAF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AA09137-B25F-460E-B707-DFD9DFD3F8E0}">
      <dgm:prSet phldrT="[Текст]" custT="1"/>
      <dgm:spPr/>
      <dgm:t>
        <a:bodyPr/>
        <a:lstStyle/>
        <a:p>
          <a:pPr algn="ctr"/>
          <a:r>
            <a:rPr lang="ru-RU" sz="6000" b="1" i="1" dirty="0" smtClean="0">
              <a:solidFill>
                <a:srgbClr val="C00000"/>
              </a:solidFill>
            </a:rPr>
            <a:t>Вывод:</a:t>
          </a:r>
          <a:endParaRPr lang="ru-RU" sz="6000" b="1" i="1" dirty="0">
            <a:solidFill>
              <a:srgbClr val="C00000"/>
            </a:solidFill>
          </a:endParaRPr>
        </a:p>
      </dgm:t>
    </dgm:pt>
    <dgm:pt modelId="{34C9A7C7-255B-4AB6-8DE8-0D4E9E037A59}" type="parTrans" cxnId="{A18E1261-67ED-4609-99D7-C56E21AF71DE}">
      <dgm:prSet/>
      <dgm:spPr/>
      <dgm:t>
        <a:bodyPr/>
        <a:lstStyle/>
        <a:p>
          <a:endParaRPr lang="ru-RU"/>
        </a:p>
      </dgm:t>
    </dgm:pt>
    <dgm:pt modelId="{CF7BD74A-7AFD-485F-8A11-87966B8DB953}" type="sibTrans" cxnId="{A18E1261-67ED-4609-99D7-C56E21AF71DE}">
      <dgm:prSet/>
      <dgm:spPr/>
      <dgm:t>
        <a:bodyPr/>
        <a:lstStyle/>
        <a:p>
          <a:endParaRPr lang="ru-RU"/>
        </a:p>
      </dgm:t>
    </dgm:pt>
    <dgm:pt modelId="{19EFEF3D-605A-450B-8260-E87B78E9F330}">
      <dgm:prSet phldrT="[Текст]" phldr="1"/>
      <dgm:spPr/>
      <dgm:t>
        <a:bodyPr/>
        <a:lstStyle/>
        <a:p>
          <a:endParaRPr lang="ru-RU" dirty="0"/>
        </a:p>
      </dgm:t>
    </dgm:pt>
    <dgm:pt modelId="{3E6BFD76-126E-41BA-B9FF-AB1C99E5E8BA}" type="parTrans" cxnId="{090765AC-5815-475A-A8E5-23F56B29D687}">
      <dgm:prSet/>
      <dgm:spPr/>
      <dgm:t>
        <a:bodyPr/>
        <a:lstStyle/>
        <a:p>
          <a:endParaRPr lang="ru-RU"/>
        </a:p>
      </dgm:t>
    </dgm:pt>
    <dgm:pt modelId="{69FAC97C-2879-4BF9-AAC6-9232AA5C3B99}" type="sibTrans" cxnId="{090765AC-5815-475A-A8E5-23F56B29D687}">
      <dgm:prSet/>
      <dgm:spPr/>
      <dgm:t>
        <a:bodyPr/>
        <a:lstStyle/>
        <a:p>
          <a:endParaRPr lang="ru-RU"/>
        </a:p>
      </dgm:t>
    </dgm:pt>
    <dgm:pt modelId="{2CCA8A9A-D37C-4A69-95DA-89DF03128F31}">
      <dgm:prSet phldrT="[Текст]"/>
      <dgm:spPr/>
      <dgm:t>
        <a:bodyPr/>
        <a:lstStyle/>
        <a:p>
          <a:endParaRPr lang="ru-RU" dirty="0"/>
        </a:p>
      </dgm:t>
    </dgm:pt>
    <dgm:pt modelId="{0CC76D15-0293-461F-AED9-E86EA68FE96C}" type="parTrans" cxnId="{3364EAA8-9DDD-4457-86FF-C24E0604E2CE}">
      <dgm:prSet/>
      <dgm:spPr/>
      <dgm:t>
        <a:bodyPr/>
        <a:lstStyle/>
        <a:p>
          <a:endParaRPr lang="ru-RU"/>
        </a:p>
      </dgm:t>
    </dgm:pt>
    <dgm:pt modelId="{5FA36A60-CE68-44D7-907D-4A8E12DDF2C0}" type="sibTrans" cxnId="{3364EAA8-9DDD-4457-86FF-C24E0604E2CE}">
      <dgm:prSet/>
      <dgm:spPr/>
      <dgm:t>
        <a:bodyPr/>
        <a:lstStyle/>
        <a:p>
          <a:endParaRPr lang="ru-RU"/>
        </a:p>
      </dgm:t>
    </dgm:pt>
    <dgm:pt modelId="{4104DEE1-3F14-40F3-9E3C-816571AE4649}" type="pres">
      <dgm:prSet presAssocID="{11A66AFD-32D7-4E95-82BD-72132404AAF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3E430B-2B29-4CE6-A047-E6AE30B2BE3C}" type="pres">
      <dgm:prSet presAssocID="{5AA09137-B25F-460E-B707-DFD9DFD3F8E0}" presName="parentText" presStyleLbl="node1" presStyleIdx="0" presStyleCnt="1" custScaleX="94393" custScaleY="53360" custLinFactNeighborX="0" custLinFactNeighborY="-185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0863E3-55D7-4DD6-8D10-F40B869A7653}" type="pres">
      <dgm:prSet presAssocID="{5AA09137-B25F-460E-B707-DFD9DFD3F8E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8E1261-67ED-4609-99D7-C56E21AF71DE}" srcId="{11A66AFD-32D7-4E95-82BD-72132404AAFA}" destId="{5AA09137-B25F-460E-B707-DFD9DFD3F8E0}" srcOrd="0" destOrd="0" parTransId="{34C9A7C7-255B-4AB6-8DE8-0D4E9E037A59}" sibTransId="{CF7BD74A-7AFD-485F-8A11-87966B8DB953}"/>
    <dgm:cxn modelId="{2E023608-34AB-4DAB-A071-10FFE7535E5E}" type="presOf" srcId="{5AA09137-B25F-460E-B707-DFD9DFD3F8E0}" destId="{E83E430B-2B29-4CE6-A047-E6AE30B2BE3C}" srcOrd="0" destOrd="0" presId="urn:microsoft.com/office/officeart/2005/8/layout/vList2"/>
    <dgm:cxn modelId="{5A079FA2-E210-42FA-A259-44F35DCE2222}" type="presOf" srcId="{2CCA8A9A-D37C-4A69-95DA-89DF03128F31}" destId="{110863E3-55D7-4DD6-8D10-F40B869A7653}" srcOrd="0" destOrd="1" presId="urn:microsoft.com/office/officeart/2005/8/layout/vList2"/>
    <dgm:cxn modelId="{CA2A29C0-657D-4306-BA26-FCD52B2EE548}" type="presOf" srcId="{19EFEF3D-605A-450B-8260-E87B78E9F330}" destId="{110863E3-55D7-4DD6-8D10-F40B869A7653}" srcOrd="0" destOrd="0" presId="urn:microsoft.com/office/officeart/2005/8/layout/vList2"/>
    <dgm:cxn modelId="{55AC43F3-E178-4B08-8790-B3BB00889658}" type="presOf" srcId="{11A66AFD-32D7-4E95-82BD-72132404AAFA}" destId="{4104DEE1-3F14-40F3-9E3C-816571AE4649}" srcOrd="0" destOrd="0" presId="urn:microsoft.com/office/officeart/2005/8/layout/vList2"/>
    <dgm:cxn modelId="{3364EAA8-9DDD-4457-86FF-C24E0604E2CE}" srcId="{5AA09137-B25F-460E-B707-DFD9DFD3F8E0}" destId="{2CCA8A9A-D37C-4A69-95DA-89DF03128F31}" srcOrd="1" destOrd="0" parTransId="{0CC76D15-0293-461F-AED9-E86EA68FE96C}" sibTransId="{5FA36A60-CE68-44D7-907D-4A8E12DDF2C0}"/>
    <dgm:cxn modelId="{090765AC-5815-475A-A8E5-23F56B29D687}" srcId="{5AA09137-B25F-460E-B707-DFD9DFD3F8E0}" destId="{19EFEF3D-605A-450B-8260-E87B78E9F330}" srcOrd="0" destOrd="0" parTransId="{3E6BFD76-126E-41BA-B9FF-AB1C99E5E8BA}" sibTransId="{69FAC97C-2879-4BF9-AAC6-9232AA5C3B99}"/>
    <dgm:cxn modelId="{21452A0C-997E-4BAB-ACBE-FA2651CD8967}" type="presParOf" srcId="{4104DEE1-3F14-40F3-9E3C-816571AE4649}" destId="{E83E430B-2B29-4CE6-A047-E6AE30B2BE3C}" srcOrd="0" destOrd="0" presId="urn:microsoft.com/office/officeart/2005/8/layout/vList2"/>
    <dgm:cxn modelId="{585B645E-699B-4090-98FB-9901A621852E}" type="presParOf" srcId="{4104DEE1-3F14-40F3-9E3C-816571AE4649}" destId="{110863E3-55D7-4DD6-8D10-F40B869A765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1A66AFD-32D7-4E95-82BD-72132404AAF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AA09137-B25F-460E-B707-DFD9DFD3F8E0}">
      <dgm:prSet phldrT="[Текст]" custT="1"/>
      <dgm:spPr/>
      <dgm:t>
        <a:bodyPr/>
        <a:lstStyle/>
        <a:p>
          <a:pPr algn="ctr"/>
          <a:r>
            <a:rPr lang="ru-RU" sz="5400" b="1" i="1" dirty="0" smtClean="0">
              <a:solidFill>
                <a:srgbClr val="C00000"/>
              </a:solidFill>
            </a:rPr>
            <a:t>Наука и  Глагол</a:t>
          </a:r>
          <a:endParaRPr lang="ru-RU" sz="5400" b="1" i="1" dirty="0">
            <a:solidFill>
              <a:srgbClr val="C00000"/>
            </a:solidFill>
          </a:endParaRPr>
        </a:p>
      </dgm:t>
    </dgm:pt>
    <dgm:pt modelId="{34C9A7C7-255B-4AB6-8DE8-0D4E9E037A59}" type="parTrans" cxnId="{A18E1261-67ED-4609-99D7-C56E21AF71DE}">
      <dgm:prSet/>
      <dgm:spPr/>
      <dgm:t>
        <a:bodyPr/>
        <a:lstStyle/>
        <a:p>
          <a:endParaRPr lang="ru-RU"/>
        </a:p>
      </dgm:t>
    </dgm:pt>
    <dgm:pt modelId="{CF7BD74A-7AFD-485F-8A11-87966B8DB953}" type="sibTrans" cxnId="{A18E1261-67ED-4609-99D7-C56E21AF71DE}">
      <dgm:prSet/>
      <dgm:spPr/>
      <dgm:t>
        <a:bodyPr/>
        <a:lstStyle/>
        <a:p>
          <a:endParaRPr lang="ru-RU"/>
        </a:p>
      </dgm:t>
    </dgm:pt>
    <dgm:pt modelId="{19EFEF3D-605A-450B-8260-E87B78E9F330}">
      <dgm:prSet phldrT="[Текст]" phldr="1"/>
      <dgm:spPr/>
      <dgm:t>
        <a:bodyPr/>
        <a:lstStyle/>
        <a:p>
          <a:endParaRPr lang="ru-RU" dirty="0"/>
        </a:p>
      </dgm:t>
    </dgm:pt>
    <dgm:pt modelId="{3E6BFD76-126E-41BA-B9FF-AB1C99E5E8BA}" type="parTrans" cxnId="{090765AC-5815-475A-A8E5-23F56B29D687}">
      <dgm:prSet/>
      <dgm:spPr/>
      <dgm:t>
        <a:bodyPr/>
        <a:lstStyle/>
        <a:p>
          <a:endParaRPr lang="ru-RU"/>
        </a:p>
      </dgm:t>
    </dgm:pt>
    <dgm:pt modelId="{69FAC97C-2879-4BF9-AAC6-9232AA5C3B99}" type="sibTrans" cxnId="{090765AC-5815-475A-A8E5-23F56B29D687}">
      <dgm:prSet/>
      <dgm:spPr/>
      <dgm:t>
        <a:bodyPr/>
        <a:lstStyle/>
        <a:p>
          <a:endParaRPr lang="ru-RU"/>
        </a:p>
      </dgm:t>
    </dgm:pt>
    <dgm:pt modelId="{2CCA8A9A-D37C-4A69-95DA-89DF03128F31}">
      <dgm:prSet phldrT="[Текст]"/>
      <dgm:spPr/>
      <dgm:t>
        <a:bodyPr/>
        <a:lstStyle/>
        <a:p>
          <a:endParaRPr lang="ru-RU" dirty="0"/>
        </a:p>
      </dgm:t>
    </dgm:pt>
    <dgm:pt modelId="{0CC76D15-0293-461F-AED9-E86EA68FE96C}" type="parTrans" cxnId="{3364EAA8-9DDD-4457-86FF-C24E0604E2CE}">
      <dgm:prSet/>
      <dgm:spPr/>
      <dgm:t>
        <a:bodyPr/>
        <a:lstStyle/>
        <a:p>
          <a:endParaRPr lang="ru-RU"/>
        </a:p>
      </dgm:t>
    </dgm:pt>
    <dgm:pt modelId="{5FA36A60-CE68-44D7-907D-4A8E12DDF2C0}" type="sibTrans" cxnId="{3364EAA8-9DDD-4457-86FF-C24E0604E2CE}">
      <dgm:prSet/>
      <dgm:spPr/>
      <dgm:t>
        <a:bodyPr/>
        <a:lstStyle/>
        <a:p>
          <a:endParaRPr lang="ru-RU"/>
        </a:p>
      </dgm:t>
    </dgm:pt>
    <dgm:pt modelId="{4104DEE1-3F14-40F3-9E3C-816571AE4649}" type="pres">
      <dgm:prSet presAssocID="{11A66AFD-32D7-4E95-82BD-72132404AAF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3E430B-2B29-4CE6-A047-E6AE30B2BE3C}" type="pres">
      <dgm:prSet presAssocID="{5AA09137-B25F-460E-B707-DFD9DFD3F8E0}" presName="parentText" presStyleLbl="node1" presStyleIdx="0" presStyleCnt="1" custScaleX="94393" custScaleY="5336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0863E3-55D7-4DD6-8D10-F40B869A7653}" type="pres">
      <dgm:prSet presAssocID="{5AA09137-B25F-460E-B707-DFD9DFD3F8E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46ED71-1EB5-493A-9A5E-5FB736DF4E06}" type="presOf" srcId="{5AA09137-B25F-460E-B707-DFD9DFD3F8E0}" destId="{E83E430B-2B29-4CE6-A047-E6AE30B2BE3C}" srcOrd="0" destOrd="0" presId="urn:microsoft.com/office/officeart/2005/8/layout/vList2"/>
    <dgm:cxn modelId="{A18E1261-67ED-4609-99D7-C56E21AF71DE}" srcId="{11A66AFD-32D7-4E95-82BD-72132404AAFA}" destId="{5AA09137-B25F-460E-B707-DFD9DFD3F8E0}" srcOrd="0" destOrd="0" parTransId="{34C9A7C7-255B-4AB6-8DE8-0D4E9E037A59}" sibTransId="{CF7BD74A-7AFD-485F-8A11-87966B8DB953}"/>
    <dgm:cxn modelId="{1D201AEC-0EF4-4972-A6C3-7D20CC4E6A92}" type="presOf" srcId="{11A66AFD-32D7-4E95-82BD-72132404AAFA}" destId="{4104DEE1-3F14-40F3-9E3C-816571AE4649}" srcOrd="0" destOrd="0" presId="urn:microsoft.com/office/officeart/2005/8/layout/vList2"/>
    <dgm:cxn modelId="{0E9303A6-532C-4955-BD34-8EA8C18A21EC}" type="presOf" srcId="{19EFEF3D-605A-450B-8260-E87B78E9F330}" destId="{110863E3-55D7-4DD6-8D10-F40B869A7653}" srcOrd="0" destOrd="0" presId="urn:microsoft.com/office/officeart/2005/8/layout/vList2"/>
    <dgm:cxn modelId="{52F2B054-D33A-4D16-AE7C-C9D4E2063720}" type="presOf" srcId="{2CCA8A9A-D37C-4A69-95DA-89DF03128F31}" destId="{110863E3-55D7-4DD6-8D10-F40B869A7653}" srcOrd="0" destOrd="1" presId="urn:microsoft.com/office/officeart/2005/8/layout/vList2"/>
    <dgm:cxn modelId="{3364EAA8-9DDD-4457-86FF-C24E0604E2CE}" srcId="{5AA09137-B25F-460E-B707-DFD9DFD3F8E0}" destId="{2CCA8A9A-D37C-4A69-95DA-89DF03128F31}" srcOrd="1" destOrd="0" parTransId="{0CC76D15-0293-461F-AED9-E86EA68FE96C}" sibTransId="{5FA36A60-CE68-44D7-907D-4A8E12DDF2C0}"/>
    <dgm:cxn modelId="{090765AC-5815-475A-A8E5-23F56B29D687}" srcId="{5AA09137-B25F-460E-B707-DFD9DFD3F8E0}" destId="{19EFEF3D-605A-450B-8260-E87B78E9F330}" srcOrd="0" destOrd="0" parTransId="{3E6BFD76-126E-41BA-B9FF-AB1C99E5E8BA}" sibTransId="{69FAC97C-2879-4BF9-AAC6-9232AA5C3B99}"/>
    <dgm:cxn modelId="{E8D224DF-E7EE-49C3-B8E7-79375B4D38BE}" type="presParOf" srcId="{4104DEE1-3F14-40F3-9E3C-816571AE4649}" destId="{E83E430B-2B29-4CE6-A047-E6AE30B2BE3C}" srcOrd="0" destOrd="0" presId="urn:microsoft.com/office/officeart/2005/8/layout/vList2"/>
    <dgm:cxn modelId="{7C5F49C5-00D1-4976-8DA7-4CCCC8B36947}" type="presParOf" srcId="{4104DEE1-3F14-40F3-9E3C-816571AE4649}" destId="{110863E3-55D7-4DD6-8D10-F40B869A765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1A66AFD-32D7-4E95-82BD-72132404AAF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AA09137-B25F-460E-B707-DFD9DFD3F8E0}">
      <dgm:prSet phldrT="[Текст]" custT="1"/>
      <dgm:spPr/>
      <dgm:t>
        <a:bodyPr/>
        <a:lstStyle/>
        <a:p>
          <a:pPr algn="ctr"/>
          <a:r>
            <a:rPr lang="ru-RU" sz="5400" b="1" i="1" dirty="0" smtClean="0">
              <a:solidFill>
                <a:srgbClr val="C00000"/>
              </a:solidFill>
            </a:rPr>
            <a:t>Наука </a:t>
          </a:r>
          <a:r>
            <a:rPr lang="ru-RU" sz="5400" b="1" i="1" smtClean="0">
              <a:solidFill>
                <a:srgbClr val="C00000"/>
              </a:solidFill>
            </a:rPr>
            <a:t>и глагол</a:t>
          </a:r>
          <a:endParaRPr lang="ru-RU" sz="5400" b="1" i="1" dirty="0">
            <a:solidFill>
              <a:srgbClr val="C00000"/>
            </a:solidFill>
          </a:endParaRPr>
        </a:p>
      </dgm:t>
    </dgm:pt>
    <dgm:pt modelId="{34C9A7C7-255B-4AB6-8DE8-0D4E9E037A59}" type="parTrans" cxnId="{A18E1261-67ED-4609-99D7-C56E21AF71DE}">
      <dgm:prSet/>
      <dgm:spPr/>
      <dgm:t>
        <a:bodyPr/>
        <a:lstStyle/>
        <a:p>
          <a:endParaRPr lang="ru-RU"/>
        </a:p>
      </dgm:t>
    </dgm:pt>
    <dgm:pt modelId="{CF7BD74A-7AFD-485F-8A11-87966B8DB953}" type="sibTrans" cxnId="{A18E1261-67ED-4609-99D7-C56E21AF71DE}">
      <dgm:prSet/>
      <dgm:spPr/>
      <dgm:t>
        <a:bodyPr/>
        <a:lstStyle/>
        <a:p>
          <a:endParaRPr lang="ru-RU"/>
        </a:p>
      </dgm:t>
    </dgm:pt>
    <dgm:pt modelId="{19EFEF3D-605A-450B-8260-E87B78E9F330}">
      <dgm:prSet phldrT="[Текст]" phldr="1"/>
      <dgm:spPr/>
      <dgm:t>
        <a:bodyPr/>
        <a:lstStyle/>
        <a:p>
          <a:endParaRPr lang="ru-RU" dirty="0"/>
        </a:p>
      </dgm:t>
    </dgm:pt>
    <dgm:pt modelId="{3E6BFD76-126E-41BA-B9FF-AB1C99E5E8BA}" type="parTrans" cxnId="{090765AC-5815-475A-A8E5-23F56B29D687}">
      <dgm:prSet/>
      <dgm:spPr/>
      <dgm:t>
        <a:bodyPr/>
        <a:lstStyle/>
        <a:p>
          <a:endParaRPr lang="ru-RU"/>
        </a:p>
      </dgm:t>
    </dgm:pt>
    <dgm:pt modelId="{69FAC97C-2879-4BF9-AAC6-9232AA5C3B99}" type="sibTrans" cxnId="{090765AC-5815-475A-A8E5-23F56B29D687}">
      <dgm:prSet/>
      <dgm:spPr/>
      <dgm:t>
        <a:bodyPr/>
        <a:lstStyle/>
        <a:p>
          <a:endParaRPr lang="ru-RU"/>
        </a:p>
      </dgm:t>
    </dgm:pt>
    <dgm:pt modelId="{2CCA8A9A-D37C-4A69-95DA-89DF03128F31}">
      <dgm:prSet phldrT="[Текст]"/>
      <dgm:spPr/>
      <dgm:t>
        <a:bodyPr/>
        <a:lstStyle/>
        <a:p>
          <a:endParaRPr lang="ru-RU" dirty="0"/>
        </a:p>
      </dgm:t>
    </dgm:pt>
    <dgm:pt modelId="{0CC76D15-0293-461F-AED9-E86EA68FE96C}" type="parTrans" cxnId="{3364EAA8-9DDD-4457-86FF-C24E0604E2CE}">
      <dgm:prSet/>
      <dgm:spPr/>
      <dgm:t>
        <a:bodyPr/>
        <a:lstStyle/>
        <a:p>
          <a:endParaRPr lang="ru-RU"/>
        </a:p>
      </dgm:t>
    </dgm:pt>
    <dgm:pt modelId="{5FA36A60-CE68-44D7-907D-4A8E12DDF2C0}" type="sibTrans" cxnId="{3364EAA8-9DDD-4457-86FF-C24E0604E2CE}">
      <dgm:prSet/>
      <dgm:spPr/>
      <dgm:t>
        <a:bodyPr/>
        <a:lstStyle/>
        <a:p>
          <a:endParaRPr lang="ru-RU"/>
        </a:p>
      </dgm:t>
    </dgm:pt>
    <dgm:pt modelId="{4104DEE1-3F14-40F3-9E3C-816571AE4649}" type="pres">
      <dgm:prSet presAssocID="{11A66AFD-32D7-4E95-82BD-72132404AAF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3E430B-2B29-4CE6-A047-E6AE30B2BE3C}" type="pres">
      <dgm:prSet presAssocID="{5AA09137-B25F-460E-B707-DFD9DFD3F8E0}" presName="parentText" presStyleLbl="node1" presStyleIdx="0" presStyleCnt="1" custScaleX="94393" custScaleY="5336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0863E3-55D7-4DD6-8D10-F40B869A7653}" type="pres">
      <dgm:prSet presAssocID="{5AA09137-B25F-460E-B707-DFD9DFD3F8E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21086BB-0CDE-4C71-A24F-83A242D1E14C}" type="presOf" srcId="{19EFEF3D-605A-450B-8260-E87B78E9F330}" destId="{110863E3-55D7-4DD6-8D10-F40B869A7653}" srcOrd="0" destOrd="0" presId="urn:microsoft.com/office/officeart/2005/8/layout/vList2"/>
    <dgm:cxn modelId="{35BC0C39-038D-460F-B9F7-02A2010F7C4F}" type="presOf" srcId="{11A66AFD-32D7-4E95-82BD-72132404AAFA}" destId="{4104DEE1-3F14-40F3-9E3C-816571AE4649}" srcOrd="0" destOrd="0" presId="urn:microsoft.com/office/officeart/2005/8/layout/vList2"/>
    <dgm:cxn modelId="{31674F07-4FCB-4B68-988A-4AE58013CDC6}" type="presOf" srcId="{5AA09137-B25F-460E-B707-DFD9DFD3F8E0}" destId="{E83E430B-2B29-4CE6-A047-E6AE30B2BE3C}" srcOrd="0" destOrd="0" presId="urn:microsoft.com/office/officeart/2005/8/layout/vList2"/>
    <dgm:cxn modelId="{3364EAA8-9DDD-4457-86FF-C24E0604E2CE}" srcId="{5AA09137-B25F-460E-B707-DFD9DFD3F8E0}" destId="{2CCA8A9A-D37C-4A69-95DA-89DF03128F31}" srcOrd="1" destOrd="0" parTransId="{0CC76D15-0293-461F-AED9-E86EA68FE96C}" sibTransId="{5FA36A60-CE68-44D7-907D-4A8E12DDF2C0}"/>
    <dgm:cxn modelId="{090765AC-5815-475A-A8E5-23F56B29D687}" srcId="{5AA09137-B25F-460E-B707-DFD9DFD3F8E0}" destId="{19EFEF3D-605A-450B-8260-E87B78E9F330}" srcOrd="0" destOrd="0" parTransId="{3E6BFD76-126E-41BA-B9FF-AB1C99E5E8BA}" sibTransId="{69FAC97C-2879-4BF9-AAC6-9232AA5C3B99}"/>
    <dgm:cxn modelId="{A18E1261-67ED-4609-99D7-C56E21AF71DE}" srcId="{11A66AFD-32D7-4E95-82BD-72132404AAFA}" destId="{5AA09137-B25F-460E-B707-DFD9DFD3F8E0}" srcOrd="0" destOrd="0" parTransId="{34C9A7C7-255B-4AB6-8DE8-0D4E9E037A59}" sibTransId="{CF7BD74A-7AFD-485F-8A11-87966B8DB953}"/>
    <dgm:cxn modelId="{F88F09A4-AAC0-4F40-A9BA-4B2147B89329}" type="presOf" srcId="{2CCA8A9A-D37C-4A69-95DA-89DF03128F31}" destId="{110863E3-55D7-4DD6-8D10-F40B869A7653}" srcOrd="0" destOrd="1" presId="urn:microsoft.com/office/officeart/2005/8/layout/vList2"/>
    <dgm:cxn modelId="{131A5A4A-200F-4C8C-9A26-CE1471564FB3}" type="presParOf" srcId="{4104DEE1-3F14-40F3-9E3C-816571AE4649}" destId="{E83E430B-2B29-4CE6-A047-E6AE30B2BE3C}" srcOrd="0" destOrd="0" presId="urn:microsoft.com/office/officeart/2005/8/layout/vList2"/>
    <dgm:cxn modelId="{B3053584-98A2-4B1D-92BF-A207F8DBD6CD}" type="presParOf" srcId="{4104DEE1-3F14-40F3-9E3C-816571AE4649}" destId="{110863E3-55D7-4DD6-8D10-F40B869A765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A66AFD-32D7-4E95-82BD-72132404AAF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AA09137-B25F-460E-B707-DFD9DFD3F8E0}">
      <dgm:prSet phldrT="[Текст]" custT="1"/>
      <dgm:spPr/>
      <dgm:t>
        <a:bodyPr/>
        <a:lstStyle/>
        <a:p>
          <a:pPr algn="ctr"/>
          <a:r>
            <a:rPr lang="ru-RU" sz="6000" dirty="0" smtClean="0">
              <a:solidFill>
                <a:schemeClr val="tx1">
                  <a:lumMod val="95000"/>
                  <a:lumOff val="5000"/>
                </a:schemeClr>
              </a:solidFill>
            </a:rPr>
            <a:t>Журнал</a:t>
          </a:r>
          <a:r>
            <a:rPr lang="ru-RU" sz="5400" dirty="0" smtClean="0"/>
            <a:t> </a:t>
          </a:r>
          <a:r>
            <a:rPr lang="ru-RU" sz="5400" b="1" i="1" dirty="0" smtClean="0">
              <a:solidFill>
                <a:srgbClr val="C00000"/>
              </a:solidFill>
            </a:rPr>
            <a:t>«Глагол»</a:t>
          </a:r>
          <a:endParaRPr lang="ru-RU" sz="5400" b="1" i="1" dirty="0">
            <a:solidFill>
              <a:srgbClr val="C00000"/>
            </a:solidFill>
          </a:endParaRPr>
        </a:p>
      </dgm:t>
    </dgm:pt>
    <dgm:pt modelId="{34C9A7C7-255B-4AB6-8DE8-0D4E9E037A59}" type="parTrans" cxnId="{A18E1261-67ED-4609-99D7-C56E21AF71DE}">
      <dgm:prSet/>
      <dgm:spPr/>
      <dgm:t>
        <a:bodyPr/>
        <a:lstStyle/>
        <a:p>
          <a:endParaRPr lang="ru-RU"/>
        </a:p>
      </dgm:t>
    </dgm:pt>
    <dgm:pt modelId="{CF7BD74A-7AFD-485F-8A11-87966B8DB953}" type="sibTrans" cxnId="{A18E1261-67ED-4609-99D7-C56E21AF71DE}">
      <dgm:prSet/>
      <dgm:spPr/>
      <dgm:t>
        <a:bodyPr/>
        <a:lstStyle/>
        <a:p>
          <a:endParaRPr lang="ru-RU"/>
        </a:p>
      </dgm:t>
    </dgm:pt>
    <dgm:pt modelId="{19EFEF3D-605A-450B-8260-E87B78E9F330}">
      <dgm:prSet phldrT="[Текст]" phldr="1"/>
      <dgm:spPr/>
      <dgm:t>
        <a:bodyPr/>
        <a:lstStyle/>
        <a:p>
          <a:endParaRPr lang="ru-RU" dirty="0"/>
        </a:p>
      </dgm:t>
    </dgm:pt>
    <dgm:pt modelId="{3E6BFD76-126E-41BA-B9FF-AB1C99E5E8BA}" type="parTrans" cxnId="{090765AC-5815-475A-A8E5-23F56B29D687}">
      <dgm:prSet/>
      <dgm:spPr/>
      <dgm:t>
        <a:bodyPr/>
        <a:lstStyle/>
        <a:p>
          <a:endParaRPr lang="ru-RU"/>
        </a:p>
      </dgm:t>
    </dgm:pt>
    <dgm:pt modelId="{69FAC97C-2879-4BF9-AAC6-9232AA5C3B99}" type="sibTrans" cxnId="{090765AC-5815-475A-A8E5-23F56B29D687}">
      <dgm:prSet/>
      <dgm:spPr/>
      <dgm:t>
        <a:bodyPr/>
        <a:lstStyle/>
        <a:p>
          <a:endParaRPr lang="ru-RU"/>
        </a:p>
      </dgm:t>
    </dgm:pt>
    <dgm:pt modelId="{2CCA8A9A-D37C-4A69-95DA-89DF03128F31}">
      <dgm:prSet phldrT="[Текст]"/>
      <dgm:spPr/>
      <dgm:t>
        <a:bodyPr/>
        <a:lstStyle/>
        <a:p>
          <a:endParaRPr lang="ru-RU" dirty="0"/>
        </a:p>
      </dgm:t>
    </dgm:pt>
    <dgm:pt modelId="{0CC76D15-0293-461F-AED9-E86EA68FE96C}" type="parTrans" cxnId="{3364EAA8-9DDD-4457-86FF-C24E0604E2CE}">
      <dgm:prSet/>
      <dgm:spPr/>
      <dgm:t>
        <a:bodyPr/>
        <a:lstStyle/>
        <a:p>
          <a:endParaRPr lang="ru-RU"/>
        </a:p>
      </dgm:t>
    </dgm:pt>
    <dgm:pt modelId="{5FA36A60-CE68-44D7-907D-4A8E12DDF2C0}" type="sibTrans" cxnId="{3364EAA8-9DDD-4457-86FF-C24E0604E2CE}">
      <dgm:prSet/>
      <dgm:spPr/>
      <dgm:t>
        <a:bodyPr/>
        <a:lstStyle/>
        <a:p>
          <a:endParaRPr lang="ru-RU"/>
        </a:p>
      </dgm:t>
    </dgm:pt>
    <dgm:pt modelId="{4104DEE1-3F14-40F3-9E3C-816571AE4649}" type="pres">
      <dgm:prSet presAssocID="{11A66AFD-32D7-4E95-82BD-72132404AAF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3E430B-2B29-4CE6-A047-E6AE30B2BE3C}" type="pres">
      <dgm:prSet presAssocID="{5AA09137-B25F-460E-B707-DFD9DFD3F8E0}" presName="parentText" presStyleLbl="node1" presStyleIdx="0" presStyleCnt="1" custScaleX="94393" custScaleY="5336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0863E3-55D7-4DD6-8D10-F40B869A7653}" type="pres">
      <dgm:prSet presAssocID="{5AA09137-B25F-460E-B707-DFD9DFD3F8E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8E1261-67ED-4609-99D7-C56E21AF71DE}" srcId="{11A66AFD-32D7-4E95-82BD-72132404AAFA}" destId="{5AA09137-B25F-460E-B707-DFD9DFD3F8E0}" srcOrd="0" destOrd="0" parTransId="{34C9A7C7-255B-4AB6-8DE8-0D4E9E037A59}" sibTransId="{CF7BD74A-7AFD-485F-8A11-87966B8DB953}"/>
    <dgm:cxn modelId="{5CF60554-596F-4CD8-B764-E3C3FF674AD4}" type="presOf" srcId="{2CCA8A9A-D37C-4A69-95DA-89DF03128F31}" destId="{110863E3-55D7-4DD6-8D10-F40B869A7653}" srcOrd="0" destOrd="1" presId="urn:microsoft.com/office/officeart/2005/8/layout/vList2"/>
    <dgm:cxn modelId="{C0FFCC59-31F4-4A22-8239-B4CA608C9D59}" type="presOf" srcId="{19EFEF3D-605A-450B-8260-E87B78E9F330}" destId="{110863E3-55D7-4DD6-8D10-F40B869A7653}" srcOrd="0" destOrd="0" presId="urn:microsoft.com/office/officeart/2005/8/layout/vList2"/>
    <dgm:cxn modelId="{0F653E50-4BE4-4B87-9313-9F0216D66065}" type="presOf" srcId="{5AA09137-B25F-460E-B707-DFD9DFD3F8E0}" destId="{E83E430B-2B29-4CE6-A047-E6AE30B2BE3C}" srcOrd="0" destOrd="0" presId="urn:microsoft.com/office/officeart/2005/8/layout/vList2"/>
    <dgm:cxn modelId="{3364EAA8-9DDD-4457-86FF-C24E0604E2CE}" srcId="{5AA09137-B25F-460E-B707-DFD9DFD3F8E0}" destId="{2CCA8A9A-D37C-4A69-95DA-89DF03128F31}" srcOrd="1" destOrd="0" parTransId="{0CC76D15-0293-461F-AED9-E86EA68FE96C}" sibTransId="{5FA36A60-CE68-44D7-907D-4A8E12DDF2C0}"/>
    <dgm:cxn modelId="{BCA42393-E2F0-4872-A2BB-1EE94850C5D5}" type="presOf" srcId="{11A66AFD-32D7-4E95-82BD-72132404AAFA}" destId="{4104DEE1-3F14-40F3-9E3C-816571AE4649}" srcOrd="0" destOrd="0" presId="urn:microsoft.com/office/officeart/2005/8/layout/vList2"/>
    <dgm:cxn modelId="{090765AC-5815-475A-A8E5-23F56B29D687}" srcId="{5AA09137-B25F-460E-B707-DFD9DFD3F8E0}" destId="{19EFEF3D-605A-450B-8260-E87B78E9F330}" srcOrd="0" destOrd="0" parTransId="{3E6BFD76-126E-41BA-B9FF-AB1C99E5E8BA}" sibTransId="{69FAC97C-2879-4BF9-AAC6-9232AA5C3B99}"/>
    <dgm:cxn modelId="{42DF4BF2-B92A-4679-AF9C-0FF9CDC68D55}" type="presParOf" srcId="{4104DEE1-3F14-40F3-9E3C-816571AE4649}" destId="{E83E430B-2B29-4CE6-A047-E6AE30B2BE3C}" srcOrd="0" destOrd="0" presId="urn:microsoft.com/office/officeart/2005/8/layout/vList2"/>
    <dgm:cxn modelId="{870858E8-4F29-4CD2-A7BD-D9F8BE517D35}" type="presParOf" srcId="{4104DEE1-3F14-40F3-9E3C-816571AE4649}" destId="{110863E3-55D7-4DD6-8D10-F40B869A765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A66AFD-32D7-4E95-82BD-72132404AAF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AA09137-B25F-460E-B707-DFD9DFD3F8E0}">
      <dgm:prSet phldrT="[Текст]" custT="1"/>
      <dgm:spPr/>
      <dgm:t>
        <a:bodyPr/>
        <a:lstStyle/>
        <a:p>
          <a:pPr algn="ctr"/>
          <a:r>
            <a:rPr lang="ru-RU" sz="6000" b="1" i="1" dirty="0" smtClean="0">
              <a:solidFill>
                <a:srgbClr val="C00000"/>
              </a:solidFill>
            </a:rPr>
            <a:t>Приём на работу</a:t>
          </a:r>
          <a:endParaRPr lang="ru-RU" sz="6000" b="1" i="1" dirty="0">
            <a:solidFill>
              <a:srgbClr val="C00000"/>
            </a:solidFill>
          </a:endParaRPr>
        </a:p>
      </dgm:t>
    </dgm:pt>
    <dgm:pt modelId="{34C9A7C7-255B-4AB6-8DE8-0D4E9E037A59}" type="parTrans" cxnId="{A18E1261-67ED-4609-99D7-C56E21AF71DE}">
      <dgm:prSet/>
      <dgm:spPr/>
      <dgm:t>
        <a:bodyPr/>
        <a:lstStyle/>
        <a:p>
          <a:endParaRPr lang="ru-RU"/>
        </a:p>
      </dgm:t>
    </dgm:pt>
    <dgm:pt modelId="{CF7BD74A-7AFD-485F-8A11-87966B8DB953}" type="sibTrans" cxnId="{A18E1261-67ED-4609-99D7-C56E21AF71DE}">
      <dgm:prSet/>
      <dgm:spPr/>
      <dgm:t>
        <a:bodyPr/>
        <a:lstStyle/>
        <a:p>
          <a:endParaRPr lang="ru-RU"/>
        </a:p>
      </dgm:t>
    </dgm:pt>
    <dgm:pt modelId="{19EFEF3D-605A-450B-8260-E87B78E9F330}">
      <dgm:prSet phldrT="[Текст]" phldr="1"/>
      <dgm:spPr/>
      <dgm:t>
        <a:bodyPr/>
        <a:lstStyle/>
        <a:p>
          <a:endParaRPr lang="ru-RU" sz="2200" dirty="0"/>
        </a:p>
      </dgm:t>
    </dgm:pt>
    <dgm:pt modelId="{3E6BFD76-126E-41BA-B9FF-AB1C99E5E8BA}" type="parTrans" cxnId="{090765AC-5815-475A-A8E5-23F56B29D687}">
      <dgm:prSet/>
      <dgm:spPr/>
      <dgm:t>
        <a:bodyPr/>
        <a:lstStyle/>
        <a:p>
          <a:endParaRPr lang="ru-RU"/>
        </a:p>
      </dgm:t>
    </dgm:pt>
    <dgm:pt modelId="{69FAC97C-2879-4BF9-AAC6-9232AA5C3B99}" type="sibTrans" cxnId="{090765AC-5815-475A-A8E5-23F56B29D687}">
      <dgm:prSet/>
      <dgm:spPr/>
      <dgm:t>
        <a:bodyPr/>
        <a:lstStyle/>
        <a:p>
          <a:endParaRPr lang="ru-RU"/>
        </a:p>
      </dgm:t>
    </dgm:pt>
    <dgm:pt modelId="{4104DEE1-3F14-40F3-9E3C-816571AE4649}" type="pres">
      <dgm:prSet presAssocID="{11A66AFD-32D7-4E95-82BD-72132404AAF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3E430B-2B29-4CE6-A047-E6AE30B2BE3C}" type="pres">
      <dgm:prSet presAssocID="{5AA09137-B25F-460E-B707-DFD9DFD3F8E0}" presName="parentText" presStyleLbl="node1" presStyleIdx="0" presStyleCnt="1" custScaleX="94393" custScaleY="8045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0863E3-55D7-4DD6-8D10-F40B869A7653}" type="pres">
      <dgm:prSet presAssocID="{5AA09137-B25F-460E-B707-DFD9DFD3F8E0}" presName="childText" presStyleLbl="revTx" presStyleIdx="0" presStyleCnt="1" custScaleY="937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C410138-AAA1-4151-9FE8-10E3BBB52403}" type="presOf" srcId="{5AA09137-B25F-460E-B707-DFD9DFD3F8E0}" destId="{E83E430B-2B29-4CE6-A047-E6AE30B2BE3C}" srcOrd="0" destOrd="0" presId="urn:microsoft.com/office/officeart/2005/8/layout/vList2"/>
    <dgm:cxn modelId="{090765AC-5815-475A-A8E5-23F56B29D687}" srcId="{5AA09137-B25F-460E-B707-DFD9DFD3F8E0}" destId="{19EFEF3D-605A-450B-8260-E87B78E9F330}" srcOrd="0" destOrd="0" parTransId="{3E6BFD76-126E-41BA-B9FF-AB1C99E5E8BA}" sibTransId="{69FAC97C-2879-4BF9-AAC6-9232AA5C3B99}"/>
    <dgm:cxn modelId="{A18E1261-67ED-4609-99D7-C56E21AF71DE}" srcId="{11A66AFD-32D7-4E95-82BD-72132404AAFA}" destId="{5AA09137-B25F-460E-B707-DFD9DFD3F8E0}" srcOrd="0" destOrd="0" parTransId="{34C9A7C7-255B-4AB6-8DE8-0D4E9E037A59}" sibTransId="{CF7BD74A-7AFD-485F-8A11-87966B8DB953}"/>
    <dgm:cxn modelId="{497B1151-4AE1-42CF-822D-B24C11CADA0D}" type="presOf" srcId="{19EFEF3D-605A-450B-8260-E87B78E9F330}" destId="{110863E3-55D7-4DD6-8D10-F40B869A7653}" srcOrd="0" destOrd="0" presId="urn:microsoft.com/office/officeart/2005/8/layout/vList2"/>
    <dgm:cxn modelId="{7EC3B893-D943-4639-B5EE-7DA2418CEF32}" type="presOf" srcId="{11A66AFD-32D7-4E95-82BD-72132404AAFA}" destId="{4104DEE1-3F14-40F3-9E3C-816571AE4649}" srcOrd="0" destOrd="0" presId="urn:microsoft.com/office/officeart/2005/8/layout/vList2"/>
    <dgm:cxn modelId="{14C88FB2-4368-4B78-BCF7-45B7F9D70B3C}" type="presParOf" srcId="{4104DEE1-3F14-40F3-9E3C-816571AE4649}" destId="{E83E430B-2B29-4CE6-A047-E6AE30B2BE3C}" srcOrd="0" destOrd="0" presId="urn:microsoft.com/office/officeart/2005/8/layout/vList2"/>
    <dgm:cxn modelId="{CFD5269A-0C37-47CA-9909-2484CB2318CD}" type="presParOf" srcId="{4104DEE1-3F14-40F3-9E3C-816571AE4649}" destId="{110863E3-55D7-4DD6-8D10-F40B869A765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1A66AFD-32D7-4E95-82BD-72132404AAF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AA09137-B25F-460E-B707-DFD9DFD3F8E0}">
      <dgm:prSet phldrT="[Текст]" custT="1"/>
      <dgm:spPr/>
      <dgm:t>
        <a:bodyPr/>
        <a:lstStyle/>
        <a:p>
          <a:pPr algn="ctr"/>
          <a:r>
            <a:rPr lang="ru-RU" sz="6000" dirty="0" smtClean="0">
              <a:solidFill>
                <a:schemeClr val="tx1">
                  <a:lumMod val="95000"/>
                  <a:lumOff val="5000"/>
                </a:schemeClr>
              </a:solidFill>
            </a:rPr>
            <a:t>Журнал</a:t>
          </a:r>
          <a:r>
            <a:rPr lang="ru-RU" sz="5400" dirty="0" smtClean="0"/>
            <a:t> </a:t>
          </a:r>
          <a:r>
            <a:rPr lang="ru-RU" sz="5400" b="1" i="1" dirty="0" smtClean="0">
              <a:solidFill>
                <a:srgbClr val="C00000"/>
              </a:solidFill>
            </a:rPr>
            <a:t>«Глагол»</a:t>
          </a:r>
          <a:endParaRPr lang="ru-RU" sz="5400" b="1" i="1" dirty="0">
            <a:solidFill>
              <a:srgbClr val="C00000"/>
            </a:solidFill>
          </a:endParaRPr>
        </a:p>
      </dgm:t>
    </dgm:pt>
    <dgm:pt modelId="{34C9A7C7-255B-4AB6-8DE8-0D4E9E037A59}" type="parTrans" cxnId="{A18E1261-67ED-4609-99D7-C56E21AF71DE}">
      <dgm:prSet/>
      <dgm:spPr/>
      <dgm:t>
        <a:bodyPr/>
        <a:lstStyle/>
        <a:p>
          <a:endParaRPr lang="ru-RU"/>
        </a:p>
      </dgm:t>
    </dgm:pt>
    <dgm:pt modelId="{CF7BD74A-7AFD-485F-8A11-87966B8DB953}" type="sibTrans" cxnId="{A18E1261-67ED-4609-99D7-C56E21AF71DE}">
      <dgm:prSet/>
      <dgm:spPr/>
      <dgm:t>
        <a:bodyPr/>
        <a:lstStyle/>
        <a:p>
          <a:endParaRPr lang="ru-RU"/>
        </a:p>
      </dgm:t>
    </dgm:pt>
    <dgm:pt modelId="{19EFEF3D-605A-450B-8260-E87B78E9F330}">
      <dgm:prSet phldrT="[Текст]" phldr="1"/>
      <dgm:spPr/>
      <dgm:t>
        <a:bodyPr/>
        <a:lstStyle/>
        <a:p>
          <a:endParaRPr lang="ru-RU" dirty="0"/>
        </a:p>
      </dgm:t>
    </dgm:pt>
    <dgm:pt modelId="{3E6BFD76-126E-41BA-B9FF-AB1C99E5E8BA}" type="parTrans" cxnId="{090765AC-5815-475A-A8E5-23F56B29D687}">
      <dgm:prSet/>
      <dgm:spPr/>
      <dgm:t>
        <a:bodyPr/>
        <a:lstStyle/>
        <a:p>
          <a:endParaRPr lang="ru-RU"/>
        </a:p>
      </dgm:t>
    </dgm:pt>
    <dgm:pt modelId="{69FAC97C-2879-4BF9-AAC6-9232AA5C3B99}" type="sibTrans" cxnId="{090765AC-5815-475A-A8E5-23F56B29D687}">
      <dgm:prSet/>
      <dgm:spPr/>
      <dgm:t>
        <a:bodyPr/>
        <a:lstStyle/>
        <a:p>
          <a:endParaRPr lang="ru-RU"/>
        </a:p>
      </dgm:t>
    </dgm:pt>
    <dgm:pt modelId="{2CCA8A9A-D37C-4A69-95DA-89DF03128F31}">
      <dgm:prSet phldrT="[Текст]"/>
      <dgm:spPr/>
      <dgm:t>
        <a:bodyPr/>
        <a:lstStyle/>
        <a:p>
          <a:endParaRPr lang="ru-RU" dirty="0"/>
        </a:p>
      </dgm:t>
    </dgm:pt>
    <dgm:pt modelId="{0CC76D15-0293-461F-AED9-E86EA68FE96C}" type="parTrans" cxnId="{3364EAA8-9DDD-4457-86FF-C24E0604E2CE}">
      <dgm:prSet/>
      <dgm:spPr/>
      <dgm:t>
        <a:bodyPr/>
        <a:lstStyle/>
        <a:p>
          <a:endParaRPr lang="ru-RU"/>
        </a:p>
      </dgm:t>
    </dgm:pt>
    <dgm:pt modelId="{5FA36A60-CE68-44D7-907D-4A8E12DDF2C0}" type="sibTrans" cxnId="{3364EAA8-9DDD-4457-86FF-C24E0604E2CE}">
      <dgm:prSet/>
      <dgm:spPr/>
      <dgm:t>
        <a:bodyPr/>
        <a:lstStyle/>
        <a:p>
          <a:endParaRPr lang="ru-RU"/>
        </a:p>
      </dgm:t>
    </dgm:pt>
    <dgm:pt modelId="{4104DEE1-3F14-40F3-9E3C-816571AE4649}" type="pres">
      <dgm:prSet presAssocID="{11A66AFD-32D7-4E95-82BD-72132404AAF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3E430B-2B29-4CE6-A047-E6AE30B2BE3C}" type="pres">
      <dgm:prSet presAssocID="{5AA09137-B25F-460E-B707-DFD9DFD3F8E0}" presName="parentText" presStyleLbl="node1" presStyleIdx="0" presStyleCnt="1" custScaleX="94393" custScaleY="5336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0863E3-55D7-4DD6-8D10-F40B869A7653}" type="pres">
      <dgm:prSet presAssocID="{5AA09137-B25F-460E-B707-DFD9DFD3F8E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8E1261-67ED-4609-99D7-C56E21AF71DE}" srcId="{11A66AFD-32D7-4E95-82BD-72132404AAFA}" destId="{5AA09137-B25F-460E-B707-DFD9DFD3F8E0}" srcOrd="0" destOrd="0" parTransId="{34C9A7C7-255B-4AB6-8DE8-0D4E9E037A59}" sibTransId="{CF7BD74A-7AFD-485F-8A11-87966B8DB953}"/>
    <dgm:cxn modelId="{BEB1A4C5-2803-4AD4-A14D-D3102F15CC31}" type="presOf" srcId="{11A66AFD-32D7-4E95-82BD-72132404AAFA}" destId="{4104DEE1-3F14-40F3-9E3C-816571AE4649}" srcOrd="0" destOrd="0" presId="urn:microsoft.com/office/officeart/2005/8/layout/vList2"/>
    <dgm:cxn modelId="{B3ACE54D-A20E-4291-B801-93BF182B997B}" type="presOf" srcId="{19EFEF3D-605A-450B-8260-E87B78E9F330}" destId="{110863E3-55D7-4DD6-8D10-F40B869A7653}" srcOrd="0" destOrd="0" presId="urn:microsoft.com/office/officeart/2005/8/layout/vList2"/>
    <dgm:cxn modelId="{44D2EBD2-9366-45B0-A376-4ACF6373B2EA}" type="presOf" srcId="{2CCA8A9A-D37C-4A69-95DA-89DF03128F31}" destId="{110863E3-55D7-4DD6-8D10-F40B869A7653}" srcOrd="0" destOrd="1" presId="urn:microsoft.com/office/officeart/2005/8/layout/vList2"/>
    <dgm:cxn modelId="{3364EAA8-9DDD-4457-86FF-C24E0604E2CE}" srcId="{5AA09137-B25F-460E-B707-DFD9DFD3F8E0}" destId="{2CCA8A9A-D37C-4A69-95DA-89DF03128F31}" srcOrd="1" destOrd="0" parTransId="{0CC76D15-0293-461F-AED9-E86EA68FE96C}" sibTransId="{5FA36A60-CE68-44D7-907D-4A8E12DDF2C0}"/>
    <dgm:cxn modelId="{98F98AE6-BC14-4B5C-8563-001B1274242C}" type="presOf" srcId="{5AA09137-B25F-460E-B707-DFD9DFD3F8E0}" destId="{E83E430B-2B29-4CE6-A047-E6AE30B2BE3C}" srcOrd="0" destOrd="0" presId="urn:microsoft.com/office/officeart/2005/8/layout/vList2"/>
    <dgm:cxn modelId="{090765AC-5815-475A-A8E5-23F56B29D687}" srcId="{5AA09137-B25F-460E-B707-DFD9DFD3F8E0}" destId="{19EFEF3D-605A-450B-8260-E87B78E9F330}" srcOrd="0" destOrd="0" parTransId="{3E6BFD76-126E-41BA-B9FF-AB1C99E5E8BA}" sibTransId="{69FAC97C-2879-4BF9-AAC6-9232AA5C3B99}"/>
    <dgm:cxn modelId="{FC265102-B314-4C29-876C-AC43780A475E}" type="presParOf" srcId="{4104DEE1-3F14-40F3-9E3C-816571AE4649}" destId="{E83E430B-2B29-4CE6-A047-E6AE30B2BE3C}" srcOrd="0" destOrd="0" presId="urn:microsoft.com/office/officeart/2005/8/layout/vList2"/>
    <dgm:cxn modelId="{396146DD-0E58-4321-8DA9-3DE0CCE0C72C}" type="presParOf" srcId="{4104DEE1-3F14-40F3-9E3C-816571AE4649}" destId="{110863E3-55D7-4DD6-8D10-F40B869A765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1A66AFD-32D7-4E95-82BD-72132404AAF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AA09137-B25F-460E-B707-DFD9DFD3F8E0}">
      <dgm:prSet phldrT="[Текст]" custT="1"/>
      <dgm:spPr/>
      <dgm:t>
        <a:bodyPr/>
        <a:lstStyle/>
        <a:p>
          <a:pPr algn="ctr"/>
          <a:r>
            <a:rPr lang="ru-RU" sz="5400" b="1" dirty="0" smtClean="0">
              <a:solidFill>
                <a:schemeClr val="tx1"/>
              </a:solidFill>
            </a:rPr>
            <a:t>Тест</a:t>
          </a:r>
          <a:r>
            <a:rPr lang="ru-RU" sz="5400" dirty="0" smtClean="0"/>
            <a:t> </a:t>
          </a:r>
          <a:r>
            <a:rPr lang="ru-RU" sz="5400" b="1" i="1" dirty="0" smtClean="0">
              <a:solidFill>
                <a:srgbClr val="C00000"/>
              </a:solidFill>
            </a:rPr>
            <a:t>«Глагол»</a:t>
          </a:r>
          <a:endParaRPr lang="ru-RU" sz="5400" b="1" i="1" dirty="0">
            <a:solidFill>
              <a:srgbClr val="C00000"/>
            </a:solidFill>
          </a:endParaRPr>
        </a:p>
      </dgm:t>
    </dgm:pt>
    <dgm:pt modelId="{34C9A7C7-255B-4AB6-8DE8-0D4E9E037A59}" type="parTrans" cxnId="{A18E1261-67ED-4609-99D7-C56E21AF71DE}">
      <dgm:prSet/>
      <dgm:spPr/>
      <dgm:t>
        <a:bodyPr/>
        <a:lstStyle/>
        <a:p>
          <a:endParaRPr lang="ru-RU"/>
        </a:p>
      </dgm:t>
    </dgm:pt>
    <dgm:pt modelId="{CF7BD74A-7AFD-485F-8A11-87966B8DB953}" type="sibTrans" cxnId="{A18E1261-67ED-4609-99D7-C56E21AF71DE}">
      <dgm:prSet/>
      <dgm:spPr/>
      <dgm:t>
        <a:bodyPr/>
        <a:lstStyle/>
        <a:p>
          <a:endParaRPr lang="ru-RU"/>
        </a:p>
      </dgm:t>
    </dgm:pt>
    <dgm:pt modelId="{19EFEF3D-605A-450B-8260-E87B78E9F330}">
      <dgm:prSet phldrT="[Текст]" phldr="1"/>
      <dgm:spPr/>
      <dgm:t>
        <a:bodyPr/>
        <a:lstStyle/>
        <a:p>
          <a:endParaRPr lang="ru-RU" dirty="0"/>
        </a:p>
      </dgm:t>
    </dgm:pt>
    <dgm:pt modelId="{3E6BFD76-126E-41BA-B9FF-AB1C99E5E8BA}" type="parTrans" cxnId="{090765AC-5815-475A-A8E5-23F56B29D687}">
      <dgm:prSet/>
      <dgm:spPr/>
      <dgm:t>
        <a:bodyPr/>
        <a:lstStyle/>
        <a:p>
          <a:endParaRPr lang="ru-RU"/>
        </a:p>
      </dgm:t>
    </dgm:pt>
    <dgm:pt modelId="{69FAC97C-2879-4BF9-AAC6-9232AA5C3B99}" type="sibTrans" cxnId="{090765AC-5815-475A-A8E5-23F56B29D687}">
      <dgm:prSet/>
      <dgm:spPr/>
      <dgm:t>
        <a:bodyPr/>
        <a:lstStyle/>
        <a:p>
          <a:endParaRPr lang="ru-RU"/>
        </a:p>
      </dgm:t>
    </dgm:pt>
    <dgm:pt modelId="{2CCA8A9A-D37C-4A69-95DA-89DF03128F31}">
      <dgm:prSet phldrT="[Текст]"/>
      <dgm:spPr/>
      <dgm:t>
        <a:bodyPr/>
        <a:lstStyle/>
        <a:p>
          <a:endParaRPr lang="ru-RU" dirty="0"/>
        </a:p>
      </dgm:t>
    </dgm:pt>
    <dgm:pt modelId="{0CC76D15-0293-461F-AED9-E86EA68FE96C}" type="parTrans" cxnId="{3364EAA8-9DDD-4457-86FF-C24E0604E2CE}">
      <dgm:prSet/>
      <dgm:spPr/>
      <dgm:t>
        <a:bodyPr/>
        <a:lstStyle/>
        <a:p>
          <a:endParaRPr lang="ru-RU"/>
        </a:p>
      </dgm:t>
    </dgm:pt>
    <dgm:pt modelId="{5FA36A60-CE68-44D7-907D-4A8E12DDF2C0}" type="sibTrans" cxnId="{3364EAA8-9DDD-4457-86FF-C24E0604E2CE}">
      <dgm:prSet/>
      <dgm:spPr/>
      <dgm:t>
        <a:bodyPr/>
        <a:lstStyle/>
        <a:p>
          <a:endParaRPr lang="ru-RU"/>
        </a:p>
      </dgm:t>
    </dgm:pt>
    <dgm:pt modelId="{4104DEE1-3F14-40F3-9E3C-816571AE4649}" type="pres">
      <dgm:prSet presAssocID="{11A66AFD-32D7-4E95-82BD-72132404AAF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3E430B-2B29-4CE6-A047-E6AE30B2BE3C}" type="pres">
      <dgm:prSet presAssocID="{5AA09137-B25F-460E-B707-DFD9DFD3F8E0}" presName="parentText" presStyleLbl="node1" presStyleIdx="0" presStyleCnt="1" custScaleX="94393" custScaleY="5336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0863E3-55D7-4DD6-8D10-F40B869A7653}" type="pres">
      <dgm:prSet presAssocID="{5AA09137-B25F-460E-B707-DFD9DFD3F8E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4D3F90C-BA61-45BB-B2D8-61BC8F76D014}" type="presOf" srcId="{2CCA8A9A-D37C-4A69-95DA-89DF03128F31}" destId="{110863E3-55D7-4DD6-8D10-F40B869A7653}" srcOrd="0" destOrd="1" presId="urn:microsoft.com/office/officeart/2005/8/layout/vList2"/>
    <dgm:cxn modelId="{696BB7D1-6D7B-4296-8115-58A130E33892}" type="presOf" srcId="{11A66AFD-32D7-4E95-82BD-72132404AAFA}" destId="{4104DEE1-3F14-40F3-9E3C-816571AE4649}" srcOrd="0" destOrd="0" presId="urn:microsoft.com/office/officeart/2005/8/layout/vList2"/>
    <dgm:cxn modelId="{A18E1261-67ED-4609-99D7-C56E21AF71DE}" srcId="{11A66AFD-32D7-4E95-82BD-72132404AAFA}" destId="{5AA09137-B25F-460E-B707-DFD9DFD3F8E0}" srcOrd="0" destOrd="0" parTransId="{34C9A7C7-255B-4AB6-8DE8-0D4E9E037A59}" sibTransId="{CF7BD74A-7AFD-485F-8A11-87966B8DB953}"/>
    <dgm:cxn modelId="{14188EEB-A7A8-4956-80EB-A59D663B890D}" type="presOf" srcId="{19EFEF3D-605A-450B-8260-E87B78E9F330}" destId="{110863E3-55D7-4DD6-8D10-F40B869A7653}" srcOrd="0" destOrd="0" presId="urn:microsoft.com/office/officeart/2005/8/layout/vList2"/>
    <dgm:cxn modelId="{0F47654A-6C89-4D01-98E9-21EF4B995A4D}" type="presOf" srcId="{5AA09137-B25F-460E-B707-DFD9DFD3F8E0}" destId="{E83E430B-2B29-4CE6-A047-E6AE30B2BE3C}" srcOrd="0" destOrd="0" presId="urn:microsoft.com/office/officeart/2005/8/layout/vList2"/>
    <dgm:cxn modelId="{3364EAA8-9DDD-4457-86FF-C24E0604E2CE}" srcId="{5AA09137-B25F-460E-B707-DFD9DFD3F8E0}" destId="{2CCA8A9A-D37C-4A69-95DA-89DF03128F31}" srcOrd="1" destOrd="0" parTransId="{0CC76D15-0293-461F-AED9-E86EA68FE96C}" sibTransId="{5FA36A60-CE68-44D7-907D-4A8E12DDF2C0}"/>
    <dgm:cxn modelId="{090765AC-5815-475A-A8E5-23F56B29D687}" srcId="{5AA09137-B25F-460E-B707-DFD9DFD3F8E0}" destId="{19EFEF3D-605A-450B-8260-E87B78E9F330}" srcOrd="0" destOrd="0" parTransId="{3E6BFD76-126E-41BA-B9FF-AB1C99E5E8BA}" sibTransId="{69FAC97C-2879-4BF9-AAC6-9232AA5C3B99}"/>
    <dgm:cxn modelId="{3170FDAF-113C-4BB2-92BD-9BA63178E49D}" type="presParOf" srcId="{4104DEE1-3F14-40F3-9E3C-816571AE4649}" destId="{E83E430B-2B29-4CE6-A047-E6AE30B2BE3C}" srcOrd="0" destOrd="0" presId="urn:microsoft.com/office/officeart/2005/8/layout/vList2"/>
    <dgm:cxn modelId="{CA79D6A8-BB53-46D8-95B6-97BA3EFB1421}" type="presParOf" srcId="{4104DEE1-3F14-40F3-9E3C-816571AE4649}" destId="{110863E3-55D7-4DD6-8D10-F40B869A765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1A66AFD-32D7-4E95-82BD-72132404AAF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AA09137-B25F-460E-B707-DFD9DFD3F8E0}">
      <dgm:prSet phldrT="[Текст]" custT="1"/>
      <dgm:spPr/>
      <dgm:t>
        <a:bodyPr/>
        <a:lstStyle/>
        <a:p>
          <a:pPr algn="ctr"/>
          <a:r>
            <a:rPr lang="ru-RU" sz="5400" b="1" dirty="0" smtClean="0">
              <a:solidFill>
                <a:schemeClr val="tx1"/>
              </a:solidFill>
            </a:rPr>
            <a:t>Тест</a:t>
          </a:r>
          <a:r>
            <a:rPr lang="ru-RU" sz="5400" dirty="0" smtClean="0"/>
            <a:t> </a:t>
          </a:r>
          <a:r>
            <a:rPr lang="ru-RU" sz="5400" b="1" i="1" dirty="0" smtClean="0">
              <a:solidFill>
                <a:srgbClr val="C00000"/>
              </a:solidFill>
            </a:rPr>
            <a:t>«Глагол»</a:t>
          </a:r>
          <a:endParaRPr lang="ru-RU" sz="5400" b="1" i="1" dirty="0">
            <a:solidFill>
              <a:srgbClr val="C00000"/>
            </a:solidFill>
          </a:endParaRPr>
        </a:p>
      </dgm:t>
    </dgm:pt>
    <dgm:pt modelId="{34C9A7C7-255B-4AB6-8DE8-0D4E9E037A59}" type="parTrans" cxnId="{A18E1261-67ED-4609-99D7-C56E21AF71DE}">
      <dgm:prSet/>
      <dgm:spPr/>
      <dgm:t>
        <a:bodyPr/>
        <a:lstStyle/>
        <a:p>
          <a:endParaRPr lang="ru-RU"/>
        </a:p>
      </dgm:t>
    </dgm:pt>
    <dgm:pt modelId="{CF7BD74A-7AFD-485F-8A11-87966B8DB953}" type="sibTrans" cxnId="{A18E1261-67ED-4609-99D7-C56E21AF71DE}">
      <dgm:prSet/>
      <dgm:spPr/>
      <dgm:t>
        <a:bodyPr/>
        <a:lstStyle/>
        <a:p>
          <a:endParaRPr lang="ru-RU"/>
        </a:p>
      </dgm:t>
    </dgm:pt>
    <dgm:pt modelId="{19EFEF3D-605A-450B-8260-E87B78E9F330}">
      <dgm:prSet phldrT="[Текст]" phldr="1"/>
      <dgm:spPr/>
      <dgm:t>
        <a:bodyPr/>
        <a:lstStyle/>
        <a:p>
          <a:endParaRPr lang="ru-RU" dirty="0"/>
        </a:p>
      </dgm:t>
    </dgm:pt>
    <dgm:pt modelId="{3E6BFD76-126E-41BA-B9FF-AB1C99E5E8BA}" type="parTrans" cxnId="{090765AC-5815-475A-A8E5-23F56B29D687}">
      <dgm:prSet/>
      <dgm:spPr/>
      <dgm:t>
        <a:bodyPr/>
        <a:lstStyle/>
        <a:p>
          <a:endParaRPr lang="ru-RU"/>
        </a:p>
      </dgm:t>
    </dgm:pt>
    <dgm:pt modelId="{69FAC97C-2879-4BF9-AAC6-9232AA5C3B99}" type="sibTrans" cxnId="{090765AC-5815-475A-A8E5-23F56B29D687}">
      <dgm:prSet/>
      <dgm:spPr/>
      <dgm:t>
        <a:bodyPr/>
        <a:lstStyle/>
        <a:p>
          <a:endParaRPr lang="ru-RU"/>
        </a:p>
      </dgm:t>
    </dgm:pt>
    <dgm:pt modelId="{2CCA8A9A-D37C-4A69-95DA-89DF03128F31}">
      <dgm:prSet phldrT="[Текст]"/>
      <dgm:spPr/>
      <dgm:t>
        <a:bodyPr/>
        <a:lstStyle/>
        <a:p>
          <a:endParaRPr lang="ru-RU" dirty="0"/>
        </a:p>
      </dgm:t>
    </dgm:pt>
    <dgm:pt modelId="{0CC76D15-0293-461F-AED9-E86EA68FE96C}" type="parTrans" cxnId="{3364EAA8-9DDD-4457-86FF-C24E0604E2CE}">
      <dgm:prSet/>
      <dgm:spPr/>
      <dgm:t>
        <a:bodyPr/>
        <a:lstStyle/>
        <a:p>
          <a:endParaRPr lang="ru-RU"/>
        </a:p>
      </dgm:t>
    </dgm:pt>
    <dgm:pt modelId="{5FA36A60-CE68-44D7-907D-4A8E12DDF2C0}" type="sibTrans" cxnId="{3364EAA8-9DDD-4457-86FF-C24E0604E2CE}">
      <dgm:prSet/>
      <dgm:spPr/>
      <dgm:t>
        <a:bodyPr/>
        <a:lstStyle/>
        <a:p>
          <a:endParaRPr lang="ru-RU"/>
        </a:p>
      </dgm:t>
    </dgm:pt>
    <dgm:pt modelId="{4104DEE1-3F14-40F3-9E3C-816571AE4649}" type="pres">
      <dgm:prSet presAssocID="{11A66AFD-32D7-4E95-82BD-72132404AAF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3E430B-2B29-4CE6-A047-E6AE30B2BE3C}" type="pres">
      <dgm:prSet presAssocID="{5AA09137-B25F-460E-B707-DFD9DFD3F8E0}" presName="parentText" presStyleLbl="node1" presStyleIdx="0" presStyleCnt="1" custScaleX="94393" custScaleY="53360" custLinFactNeighborX="0" custLinFactNeighborY="-185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0863E3-55D7-4DD6-8D10-F40B869A7653}" type="pres">
      <dgm:prSet presAssocID="{5AA09137-B25F-460E-B707-DFD9DFD3F8E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8E1261-67ED-4609-99D7-C56E21AF71DE}" srcId="{11A66AFD-32D7-4E95-82BD-72132404AAFA}" destId="{5AA09137-B25F-460E-B707-DFD9DFD3F8E0}" srcOrd="0" destOrd="0" parTransId="{34C9A7C7-255B-4AB6-8DE8-0D4E9E037A59}" sibTransId="{CF7BD74A-7AFD-485F-8A11-87966B8DB953}"/>
    <dgm:cxn modelId="{2081CEDC-4050-4CFB-9B78-A880C9563F63}" type="presOf" srcId="{2CCA8A9A-D37C-4A69-95DA-89DF03128F31}" destId="{110863E3-55D7-4DD6-8D10-F40B869A7653}" srcOrd="0" destOrd="1" presId="urn:microsoft.com/office/officeart/2005/8/layout/vList2"/>
    <dgm:cxn modelId="{783B26CC-B9E1-40EC-A6F0-CF58B4C4C0CE}" type="presOf" srcId="{19EFEF3D-605A-450B-8260-E87B78E9F330}" destId="{110863E3-55D7-4DD6-8D10-F40B869A7653}" srcOrd="0" destOrd="0" presId="urn:microsoft.com/office/officeart/2005/8/layout/vList2"/>
    <dgm:cxn modelId="{3364EAA8-9DDD-4457-86FF-C24E0604E2CE}" srcId="{5AA09137-B25F-460E-B707-DFD9DFD3F8E0}" destId="{2CCA8A9A-D37C-4A69-95DA-89DF03128F31}" srcOrd="1" destOrd="0" parTransId="{0CC76D15-0293-461F-AED9-E86EA68FE96C}" sibTransId="{5FA36A60-CE68-44D7-907D-4A8E12DDF2C0}"/>
    <dgm:cxn modelId="{1B71FF55-78BB-4199-B26C-070B52D5883C}" type="presOf" srcId="{5AA09137-B25F-460E-B707-DFD9DFD3F8E0}" destId="{E83E430B-2B29-4CE6-A047-E6AE30B2BE3C}" srcOrd="0" destOrd="0" presId="urn:microsoft.com/office/officeart/2005/8/layout/vList2"/>
    <dgm:cxn modelId="{7417C3C0-7AAC-4D21-A05F-836E53B91973}" type="presOf" srcId="{11A66AFD-32D7-4E95-82BD-72132404AAFA}" destId="{4104DEE1-3F14-40F3-9E3C-816571AE4649}" srcOrd="0" destOrd="0" presId="urn:microsoft.com/office/officeart/2005/8/layout/vList2"/>
    <dgm:cxn modelId="{090765AC-5815-475A-A8E5-23F56B29D687}" srcId="{5AA09137-B25F-460E-B707-DFD9DFD3F8E0}" destId="{19EFEF3D-605A-450B-8260-E87B78E9F330}" srcOrd="0" destOrd="0" parTransId="{3E6BFD76-126E-41BA-B9FF-AB1C99E5E8BA}" sibTransId="{69FAC97C-2879-4BF9-AAC6-9232AA5C3B99}"/>
    <dgm:cxn modelId="{422EB8B3-5116-4FB3-B9EE-2C103E570885}" type="presParOf" srcId="{4104DEE1-3F14-40F3-9E3C-816571AE4649}" destId="{E83E430B-2B29-4CE6-A047-E6AE30B2BE3C}" srcOrd="0" destOrd="0" presId="urn:microsoft.com/office/officeart/2005/8/layout/vList2"/>
    <dgm:cxn modelId="{2DCD53E6-D650-46B0-9A96-BFD2679B9F91}" type="presParOf" srcId="{4104DEE1-3F14-40F3-9E3C-816571AE4649}" destId="{110863E3-55D7-4DD6-8D10-F40B869A765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1A66AFD-32D7-4E95-82BD-72132404AAF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AA09137-B25F-460E-B707-DFD9DFD3F8E0}">
      <dgm:prSet phldrT="[Текст]" custT="1"/>
      <dgm:spPr/>
      <dgm:t>
        <a:bodyPr/>
        <a:lstStyle/>
        <a:p>
          <a:pPr algn="ctr"/>
          <a:r>
            <a:rPr lang="ru-RU" sz="5400" b="1" i="1" dirty="0" smtClean="0">
              <a:solidFill>
                <a:srgbClr val="C00000"/>
              </a:solidFill>
            </a:rPr>
            <a:t>Наука и  Глагол</a:t>
          </a:r>
          <a:endParaRPr lang="ru-RU" sz="5400" b="1" i="1" dirty="0">
            <a:solidFill>
              <a:srgbClr val="C00000"/>
            </a:solidFill>
          </a:endParaRPr>
        </a:p>
      </dgm:t>
    </dgm:pt>
    <dgm:pt modelId="{34C9A7C7-255B-4AB6-8DE8-0D4E9E037A59}" type="parTrans" cxnId="{A18E1261-67ED-4609-99D7-C56E21AF71DE}">
      <dgm:prSet/>
      <dgm:spPr/>
      <dgm:t>
        <a:bodyPr/>
        <a:lstStyle/>
        <a:p>
          <a:endParaRPr lang="ru-RU"/>
        </a:p>
      </dgm:t>
    </dgm:pt>
    <dgm:pt modelId="{CF7BD74A-7AFD-485F-8A11-87966B8DB953}" type="sibTrans" cxnId="{A18E1261-67ED-4609-99D7-C56E21AF71DE}">
      <dgm:prSet/>
      <dgm:spPr/>
      <dgm:t>
        <a:bodyPr/>
        <a:lstStyle/>
        <a:p>
          <a:endParaRPr lang="ru-RU"/>
        </a:p>
      </dgm:t>
    </dgm:pt>
    <dgm:pt modelId="{19EFEF3D-605A-450B-8260-E87B78E9F330}">
      <dgm:prSet phldrT="[Текст]" phldr="1"/>
      <dgm:spPr/>
      <dgm:t>
        <a:bodyPr/>
        <a:lstStyle/>
        <a:p>
          <a:endParaRPr lang="ru-RU" dirty="0"/>
        </a:p>
      </dgm:t>
    </dgm:pt>
    <dgm:pt modelId="{3E6BFD76-126E-41BA-B9FF-AB1C99E5E8BA}" type="parTrans" cxnId="{090765AC-5815-475A-A8E5-23F56B29D687}">
      <dgm:prSet/>
      <dgm:spPr/>
      <dgm:t>
        <a:bodyPr/>
        <a:lstStyle/>
        <a:p>
          <a:endParaRPr lang="ru-RU"/>
        </a:p>
      </dgm:t>
    </dgm:pt>
    <dgm:pt modelId="{69FAC97C-2879-4BF9-AAC6-9232AA5C3B99}" type="sibTrans" cxnId="{090765AC-5815-475A-A8E5-23F56B29D687}">
      <dgm:prSet/>
      <dgm:spPr/>
      <dgm:t>
        <a:bodyPr/>
        <a:lstStyle/>
        <a:p>
          <a:endParaRPr lang="ru-RU"/>
        </a:p>
      </dgm:t>
    </dgm:pt>
    <dgm:pt modelId="{2CCA8A9A-D37C-4A69-95DA-89DF03128F31}">
      <dgm:prSet phldrT="[Текст]"/>
      <dgm:spPr/>
      <dgm:t>
        <a:bodyPr/>
        <a:lstStyle/>
        <a:p>
          <a:endParaRPr lang="ru-RU" dirty="0"/>
        </a:p>
      </dgm:t>
    </dgm:pt>
    <dgm:pt modelId="{0CC76D15-0293-461F-AED9-E86EA68FE96C}" type="parTrans" cxnId="{3364EAA8-9DDD-4457-86FF-C24E0604E2CE}">
      <dgm:prSet/>
      <dgm:spPr/>
      <dgm:t>
        <a:bodyPr/>
        <a:lstStyle/>
        <a:p>
          <a:endParaRPr lang="ru-RU"/>
        </a:p>
      </dgm:t>
    </dgm:pt>
    <dgm:pt modelId="{5FA36A60-CE68-44D7-907D-4A8E12DDF2C0}" type="sibTrans" cxnId="{3364EAA8-9DDD-4457-86FF-C24E0604E2CE}">
      <dgm:prSet/>
      <dgm:spPr/>
      <dgm:t>
        <a:bodyPr/>
        <a:lstStyle/>
        <a:p>
          <a:endParaRPr lang="ru-RU"/>
        </a:p>
      </dgm:t>
    </dgm:pt>
    <dgm:pt modelId="{4104DEE1-3F14-40F3-9E3C-816571AE4649}" type="pres">
      <dgm:prSet presAssocID="{11A66AFD-32D7-4E95-82BD-72132404AAF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3E430B-2B29-4CE6-A047-E6AE30B2BE3C}" type="pres">
      <dgm:prSet presAssocID="{5AA09137-B25F-460E-B707-DFD9DFD3F8E0}" presName="parentText" presStyleLbl="node1" presStyleIdx="0" presStyleCnt="1" custScaleX="94393" custScaleY="5336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0863E3-55D7-4DD6-8D10-F40B869A7653}" type="pres">
      <dgm:prSet presAssocID="{5AA09137-B25F-460E-B707-DFD9DFD3F8E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8E1261-67ED-4609-99D7-C56E21AF71DE}" srcId="{11A66AFD-32D7-4E95-82BD-72132404AAFA}" destId="{5AA09137-B25F-460E-B707-DFD9DFD3F8E0}" srcOrd="0" destOrd="0" parTransId="{34C9A7C7-255B-4AB6-8DE8-0D4E9E037A59}" sibTransId="{CF7BD74A-7AFD-485F-8A11-87966B8DB953}"/>
    <dgm:cxn modelId="{2E8507AB-EF43-4AEC-94D8-1029D15D5CB2}" type="presOf" srcId="{19EFEF3D-605A-450B-8260-E87B78E9F330}" destId="{110863E3-55D7-4DD6-8D10-F40B869A7653}" srcOrd="0" destOrd="0" presId="urn:microsoft.com/office/officeart/2005/8/layout/vList2"/>
    <dgm:cxn modelId="{60058312-C3EC-41FA-AF41-E04E2B5AD68A}" type="presOf" srcId="{5AA09137-B25F-460E-B707-DFD9DFD3F8E0}" destId="{E83E430B-2B29-4CE6-A047-E6AE30B2BE3C}" srcOrd="0" destOrd="0" presId="urn:microsoft.com/office/officeart/2005/8/layout/vList2"/>
    <dgm:cxn modelId="{16EDDA6E-FCB2-40E9-8991-682897EBD34D}" type="presOf" srcId="{11A66AFD-32D7-4E95-82BD-72132404AAFA}" destId="{4104DEE1-3F14-40F3-9E3C-816571AE4649}" srcOrd="0" destOrd="0" presId="urn:microsoft.com/office/officeart/2005/8/layout/vList2"/>
    <dgm:cxn modelId="{B4E29736-CC7C-4704-943D-DC2A3AB30EA3}" type="presOf" srcId="{2CCA8A9A-D37C-4A69-95DA-89DF03128F31}" destId="{110863E3-55D7-4DD6-8D10-F40B869A7653}" srcOrd="0" destOrd="1" presId="urn:microsoft.com/office/officeart/2005/8/layout/vList2"/>
    <dgm:cxn modelId="{3364EAA8-9DDD-4457-86FF-C24E0604E2CE}" srcId="{5AA09137-B25F-460E-B707-DFD9DFD3F8E0}" destId="{2CCA8A9A-D37C-4A69-95DA-89DF03128F31}" srcOrd="1" destOrd="0" parTransId="{0CC76D15-0293-461F-AED9-E86EA68FE96C}" sibTransId="{5FA36A60-CE68-44D7-907D-4A8E12DDF2C0}"/>
    <dgm:cxn modelId="{090765AC-5815-475A-A8E5-23F56B29D687}" srcId="{5AA09137-B25F-460E-B707-DFD9DFD3F8E0}" destId="{19EFEF3D-605A-450B-8260-E87B78E9F330}" srcOrd="0" destOrd="0" parTransId="{3E6BFD76-126E-41BA-B9FF-AB1C99E5E8BA}" sibTransId="{69FAC97C-2879-4BF9-AAC6-9232AA5C3B99}"/>
    <dgm:cxn modelId="{B9CB26A1-D436-4D87-94D9-76F5E787E1EA}" type="presParOf" srcId="{4104DEE1-3F14-40F3-9E3C-816571AE4649}" destId="{E83E430B-2B29-4CE6-A047-E6AE30B2BE3C}" srcOrd="0" destOrd="0" presId="urn:microsoft.com/office/officeart/2005/8/layout/vList2"/>
    <dgm:cxn modelId="{5A2A811B-447A-4C4F-9CC2-B78F918EDEAB}" type="presParOf" srcId="{4104DEE1-3F14-40F3-9E3C-816571AE4649}" destId="{110863E3-55D7-4DD6-8D10-F40B869A765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1A66AFD-32D7-4E95-82BD-72132404AAF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AA09137-B25F-460E-B707-DFD9DFD3F8E0}">
      <dgm:prSet phldrT="[Текст]" custT="1"/>
      <dgm:spPr/>
      <dgm:t>
        <a:bodyPr/>
        <a:lstStyle/>
        <a:p>
          <a:pPr algn="ctr"/>
          <a:r>
            <a:rPr lang="ru-RU" sz="5400" b="1" i="1" dirty="0" smtClean="0">
              <a:solidFill>
                <a:srgbClr val="C00000"/>
              </a:solidFill>
            </a:rPr>
            <a:t>Наука и  Глагол</a:t>
          </a:r>
          <a:endParaRPr lang="ru-RU" sz="5400" b="1" i="1" dirty="0">
            <a:solidFill>
              <a:srgbClr val="C00000"/>
            </a:solidFill>
          </a:endParaRPr>
        </a:p>
      </dgm:t>
    </dgm:pt>
    <dgm:pt modelId="{34C9A7C7-255B-4AB6-8DE8-0D4E9E037A59}" type="parTrans" cxnId="{A18E1261-67ED-4609-99D7-C56E21AF71DE}">
      <dgm:prSet/>
      <dgm:spPr/>
      <dgm:t>
        <a:bodyPr/>
        <a:lstStyle/>
        <a:p>
          <a:endParaRPr lang="ru-RU"/>
        </a:p>
      </dgm:t>
    </dgm:pt>
    <dgm:pt modelId="{CF7BD74A-7AFD-485F-8A11-87966B8DB953}" type="sibTrans" cxnId="{A18E1261-67ED-4609-99D7-C56E21AF71DE}">
      <dgm:prSet/>
      <dgm:spPr/>
      <dgm:t>
        <a:bodyPr/>
        <a:lstStyle/>
        <a:p>
          <a:endParaRPr lang="ru-RU"/>
        </a:p>
      </dgm:t>
    </dgm:pt>
    <dgm:pt modelId="{19EFEF3D-605A-450B-8260-E87B78E9F330}">
      <dgm:prSet phldrT="[Текст]" phldr="1"/>
      <dgm:spPr/>
      <dgm:t>
        <a:bodyPr/>
        <a:lstStyle/>
        <a:p>
          <a:endParaRPr lang="ru-RU" dirty="0"/>
        </a:p>
      </dgm:t>
    </dgm:pt>
    <dgm:pt modelId="{3E6BFD76-126E-41BA-B9FF-AB1C99E5E8BA}" type="parTrans" cxnId="{090765AC-5815-475A-A8E5-23F56B29D687}">
      <dgm:prSet/>
      <dgm:spPr/>
      <dgm:t>
        <a:bodyPr/>
        <a:lstStyle/>
        <a:p>
          <a:endParaRPr lang="ru-RU"/>
        </a:p>
      </dgm:t>
    </dgm:pt>
    <dgm:pt modelId="{69FAC97C-2879-4BF9-AAC6-9232AA5C3B99}" type="sibTrans" cxnId="{090765AC-5815-475A-A8E5-23F56B29D687}">
      <dgm:prSet/>
      <dgm:spPr/>
      <dgm:t>
        <a:bodyPr/>
        <a:lstStyle/>
        <a:p>
          <a:endParaRPr lang="ru-RU"/>
        </a:p>
      </dgm:t>
    </dgm:pt>
    <dgm:pt modelId="{2CCA8A9A-D37C-4A69-95DA-89DF03128F31}">
      <dgm:prSet phldrT="[Текст]"/>
      <dgm:spPr/>
      <dgm:t>
        <a:bodyPr/>
        <a:lstStyle/>
        <a:p>
          <a:endParaRPr lang="ru-RU" dirty="0"/>
        </a:p>
      </dgm:t>
    </dgm:pt>
    <dgm:pt modelId="{0CC76D15-0293-461F-AED9-E86EA68FE96C}" type="parTrans" cxnId="{3364EAA8-9DDD-4457-86FF-C24E0604E2CE}">
      <dgm:prSet/>
      <dgm:spPr/>
      <dgm:t>
        <a:bodyPr/>
        <a:lstStyle/>
        <a:p>
          <a:endParaRPr lang="ru-RU"/>
        </a:p>
      </dgm:t>
    </dgm:pt>
    <dgm:pt modelId="{5FA36A60-CE68-44D7-907D-4A8E12DDF2C0}" type="sibTrans" cxnId="{3364EAA8-9DDD-4457-86FF-C24E0604E2CE}">
      <dgm:prSet/>
      <dgm:spPr/>
      <dgm:t>
        <a:bodyPr/>
        <a:lstStyle/>
        <a:p>
          <a:endParaRPr lang="ru-RU"/>
        </a:p>
      </dgm:t>
    </dgm:pt>
    <dgm:pt modelId="{4104DEE1-3F14-40F3-9E3C-816571AE4649}" type="pres">
      <dgm:prSet presAssocID="{11A66AFD-32D7-4E95-82BD-72132404AAF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3E430B-2B29-4CE6-A047-E6AE30B2BE3C}" type="pres">
      <dgm:prSet presAssocID="{5AA09137-B25F-460E-B707-DFD9DFD3F8E0}" presName="parentText" presStyleLbl="node1" presStyleIdx="0" presStyleCnt="1" custScaleX="94393" custScaleY="5336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0863E3-55D7-4DD6-8D10-F40B869A7653}" type="pres">
      <dgm:prSet presAssocID="{5AA09137-B25F-460E-B707-DFD9DFD3F8E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84EDFE-C0E1-4640-9395-76DA9A584B14}" type="presOf" srcId="{5AA09137-B25F-460E-B707-DFD9DFD3F8E0}" destId="{E83E430B-2B29-4CE6-A047-E6AE30B2BE3C}" srcOrd="0" destOrd="0" presId="urn:microsoft.com/office/officeart/2005/8/layout/vList2"/>
    <dgm:cxn modelId="{A18E1261-67ED-4609-99D7-C56E21AF71DE}" srcId="{11A66AFD-32D7-4E95-82BD-72132404AAFA}" destId="{5AA09137-B25F-460E-B707-DFD9DFD3F8E0}" srcOrd="0" destOrd="0" parTransId="{34C9A7C7-255B-4AB6-8DE8-0D4E9E037A59}" sibTransId="{CF7BD74A-7AFD-485F-8A11-87966B8DB953}"/>
    <dgm:cxn modelId="{79301F0A-8408-423A-90AE-389402497238}" type="presOf" srcId="{2CCA8A9A-D37C-4A69-95DA-89DF03128F31}" destId="{110863E3-55D7-4DD6-8D10-F40B869A7653}" srcOrd="0" destOrd="1" presId="urn:microsoft.com/office/officeart/2005/8/layout/vList2"/>
    <dgm:cxn modelId="{2C07C6A3-E737-4FA2-8460-648BCA47FCB9}" type="presOf" srcId="{11A66AFD-32D7-4E95-82BD-72132404AAFA}" destId="{4104DEE1-3F14-40F3-9E3C-816571AE4649}" srcOrd="0" destOrd="0" presId="urn:microsoft.com/office/officeart/2005/8/layout/vList2"/>
    <dgm:cxn modelId="{7731F1EB-32A6-4D8F-82F4-3A0A7342E5D0}" type="presOf" srcId="{19EFEF3D-605A-450B-8260-E87B78E9F330}" destId="{110863E3-55D7-4DD6-8D10-F40B869A7653}" srcOrd="0" destOrd="0" presId="urn:microsoft.com/office/officeart/2005/8/layout/vList2"/>
    <dgm:cxn modelId="{3364EAA8-9DDD-4457-86FF-C24E0604E2CE}" srcId="{5AA09137-B25F-460E-B707-DFD9DFD3F8E0}" destId="{2CCA8A9A-D37C-4A69-95DA-89DF03128F31}" srcOrd="1" destOrd="0" parTransId="{0CC76D15-0293-461F-AED9-E86EA68FE96C}" sibTransId="{5FA36A60-CE68-44D7-907D-4A8E12DDF2C0}"/>
    <dgm:cxn modelId="{090765AC-5815-475A-A8E5-23F56B29D687}" srcId="{5AA09137-B25F-460E-B707-DFD9DFD3F8E0}" destId="{19EFEF3D-605A-450B-8260-E87B78E9F330}" srcOrd="0" destOrd="0" parTransId="{3E6BFD76-126E-41BA-B9FF-AB1C99E5E8BA}" sibTransId="{69FAC97C-2879-4BF9-AAC6-9232AA5C3B99}"/>
    <dgm:cxn modelId="{CC02CFAC-D2D9-4DDC-A8BA-D2D477230F32}" type="presParOf" srcId="{4104DEE1-3F14-40F3-9E3C-816571AE4649}" destId="{E83E430B-2B29-4CE6-A047-E6AE30B2BE3C}" srcOrd="0" destOrd="0" presId="urn:microsoft.com/office/officeart/2005/8/layout/vList2"/>
    <dgm:cxn modelId="{5E9BC96D-534D-4F9C-A455-2250DF74E6A4}" type="presParOf" srcId="{4104DEE1-3F14-40F3-9E3C-816571AE4649}" destId="{110863E3-55D7-4DD6-8D10-F40B869A765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1A66AFD-32D7-4E95-82BD-72132404AAF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AA09137-B25F-460E-B707-DFD9DFD3F8E0}">
      <dgm:prSet phldrT="[Текст]" custT="1"/>
      <dgm:spPr/>
      <dgm:t>
        <a:bodyPr/>
        <a:lstStyle/>
        <a:p>
          <a:pPr algn="ctr"/>
          <a:r>
            <a:rPr lang="ru-RU" sz="5400" b="1" i="1" dirty="0" smtClean="0">
              <a:solidFill>
                <a:srgbClr val="C00000"/>
              </a:solidFill>
            </a:rPr>
            <a:t>Цель:</a:t>
          </a:r>
          <a:endParaRPr lang="ru-RU" sz="5400" b="1" i="1" dirty="0">
            <a:solidFill>
              <a:srgbClr val="C00000"/>
            </a:solidFill>
          </a:endParaRPr>
        </a:p>
      </dgm:t>
    </dgm:pt>
    <dgm:pt modelId="{34C9A7C7-255B-4AB6-8DE8-0D4E9E037A59}" type="parTrans" cxnId="{A18E1261-67ED-4609-99D7-C56E21AF71DE}">
      <dgm:prSet/>
      <dgm:spPr/>
      <dgm:t>
        <a:bodyPr/>
        <a:lstStyle/>
        <a:p>
          <a:endParaRPr lang="ru-RU"/>
        </a:p>
      </dgm:t>
    </dgm:pt>
    <dgm:pt modelId="{CF7BD74A-7AFD-485F-8A11-87966B8DB953}" type="sibTrans" cxnId="{A18E1261-67ED-4609-99D7-C56E21AF71DE}">
      <dgm:prSet/>
      <dgm:spPr/>
      <dgm:t>
        <a:bodyPr/>
        <a:lstStyle/>
        <a:p>
          <a:endParaRPr lang="ru-RU"/>
        </a:p>
      </dgm:t>
    </dgm:pt>
    <dgm:pt modelId="{19EFEF3D-605A-450B-8260-E87B78E9F330}">
      <dgm:prSet phldrT="[Текст]" phldr="1"/>
      <dgm:spPr/>
      <dgm:t>
        <a:bodyPr/>
        <a:lstStyle/>
        <a:p>
          <a:endParaRPr lang="ru-RU" dirty="0"/>
        </a:p>
      </dgm:t>
    </dgm:pt>
    <dgm:pt modelId="{3E6BFD76-126E-41BA-B9FF-AB1C99E5E8BA}" type="parTrans" cxnId="{090765AC-5815-475A-A8E5-23F56B29D687}">
      <dgm:prSet/>
      <dgm:spPr/>
      <dgm:t>
        <a:bodyPr/>
        <a:lstStyle/>
        <a:p>
          <a:endParaRPr lang="ru-RU"/>
        </a:p>
      </dgm:t>
    </dgm:pt>
    <dgm:pt modelId="{69FAC97C-2879-4BF9-AAC6-9232AA5C3B99}" type="sibTrans" cxnId="{090765AC-5815-475A-A8E5-23F56B29D687}">
      <dgm:prSet/>
      <dgm:spPr/>
      <dgm:t>
        <a:bodyPr/>
        <a:lstStyle/>
        <a:p>
          <a:endParaRPr lang="ru-RU"/>
        </a:p>
      </dgm:t>
    </dgm:pt>
    <dgm:pt modelId="{2CCA8A9A-D37C-4A69-95DA-89DF03128F31}">
      <dgm:prSet phldrT="[Текст]"/>
      <dgm:spPr/>
      <dgm:t>
        <a:bodyPr/>
        <a:lstStyle/>
        <a:p>
          <a:endParaRPr lang="ru-RU" dirty="0"/>
        </a:p>
      </dgm:t>
    </dgm:pt>
    <dgm:pt modelId="{0CC76D15-0293-461F-AED9-E86EA68FE96C}" type="parTrans" cxnId="{3364EAA8-9DDD-4457-86FF-C24E0604E2CE}">
      <dgm:prSet/>
      <dgm:spPr/>
      <dgm:t>
        <a:bodyPr/>
        <a:lstStyle/>
        <a:p>
          <a:endParaRPr lang="ru-RU"/>
        </a:p>
      </dgm:t>
    </dgm:pt>
    <dgm:pt modelId="{5FA36A60-CE68-44D7-907D-4A8E12DDF2C0}" type="sibTrans" cxnId="{3364EAA8-9DDD-4457-86FF-C24E0604E2CE}">
      <dgm:prSet/>
      <dgm:spPr/>
      <dgm:t>
        <a:bodyPr/>
        <a:lstStyle/>
        <a:p>
          <a:endParaRPr lang="ru-RU"/>
        </a:p>
      </dgm:t>
    </dgm:pt>
    <dgm:pt modelId="{4104DEE1-3F14-40F3-9E3C-816571AE4649}" type="pres">
      <dgm:prSet presAssocID="{11A66AFD-32D7-4E95-82BD-72132404AAF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3E430B-2B29-4CE6-A047-E6AE30B2BE3C}" type="pres">
      <dgm:prSet presAssocID="{5AA09137-B25F-460E-B707-DFD9DFD3F8E0}" presName="parentText" presStyleLbl="node1" presStyleIdx="0" presStyleCnt="1" custScaleX="94393" custScaleY="53360" custLinFactNeighborX="0" custLinFactNeighborY="-185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0863E3-55D7-4DD6-8D10-F40B869A7653}" type="pres">
      <dgm:prSet presAssocID="{5AA09137-B25F-460E-B707-DFD9DFD3F8E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85C05A7-C9CF-405C-A2D9-3850D396E9B0}" type="presOf" srcId="{11A66AFD-32D7-4E95-82BD-72132404AAFA}" destId="{4104DEE1-3F14-40F3-9E3C-816571AE4649}" srcOrd="0" destOrd="0" presId="urn:microsoft.com/office/officeart/2005/8/layout/vList2"/>
    <dgm:cxn modelId="{A18E1261-67ED-4609-99D7-C56E21AF71DE}" srcId="{11A66AFD-32D7-4E95-82BD-72132404AAFA}" destId="{5AA09137-B25F-460E-B707-DFD9DFD3F8E0}" srcOrd="0" destOrd="0" parTransId="{34C9A7C7-255B-4AB6-8DE8-0D4E9E037A59}" sibTransId="{CF7BD74A-7AFD-485F-8A11-87966B8DB953}"/>
    <dgm:cxn modelId="{DEEF8E3B-CDD5-4DF2-878F-4DD2D2E920E3}" type="presOf" srcId="{2CCA8A9A-D37C-4A69-95DA-89DF03128F31}" destId="{110863E3-55D7-4DD6-8D10-F40B869A7653}" srcOrd="0" destOrd="1" presId="urn:microsoft.com/office/officeart/2005/8/layout/vList2"/>
    <dgm:cxn modelId="{E0FFB5E8-DAB0-4F6C-A527-F809D533DD50}" type="presOf" srcId="{5AA09137-B25F-460E-B707-DFD9DFD3F8E0}" destId="{E83E430B-2B29-4CE6-A047-E6AE30B2BE3C}" srcOrd="0" destOrd="0" presId="urn:microsoft.com/office/officeart/2005/8/layout/vList2"/>
    <dgm:cxn modelId="{3364EAA8-9DDD-4457-86FF-C24E0604E2CE}" srcId="{5AA09137-B25F-460E-B707-DFD9DFD3F8E0}" destId="{2CCA8A9A-D37C-4A69-95DA-89DF03128F31}" srcOrd="1" destOrd="0" parTransId="{0CC76D15-0293-461F-AED9-E86EA68FE96C}" sibTransId="{5FA36A60-CE68-44D7-907D-4A8E12DDF2C0}"/>
    <dgm:cxn modelId="{E3BEBF30-6F44-49C4-B0EA-A18BF4C97C52}" type="presOf" srcId="{19EFEF3D-605A-450B-8260-E87B78E9F330}" destId="{110863E3-55D7-4DD6-8D10-F40B869A7653}" srcOrd="0" destOrd="0" presId="urn:microsoft.com/office/officeart/2005/8/layout/vList2"/>
    <dgm:cxn modelId="{090765AC-5815-475A-A8E5-23F56B29D687}" srcId="{5AA09137-B25F-460E-B707-DFD9DFD3F8E0}" destId="{19EFEF3D-605A-450B-8260-E87B78E9F330}" srcOrd="0" destOrd="0" parTransId="{3E6BFD76-126E-41BA-B9FF-AB1C99E5E8BA}" sibTransId="{69FAC97C-2879-4BF9-AAC6-9232AA5C3B99}"/>
    <dgm:cxn modelId="{F277DFD0-33A7-4DC7-B537-7C95F6271423}" type="presParOf" srcId="{4104DEE1-3F14-40F3-9E3C-816571AE4649}" destId="{E83E430B-2B29-4CE6-A047-E6AE30B2BE3C}" srcOrd="0" destOrd="0" presId="urn:microsoft.com/office/officeart/2005/8/layout/vList2"/>
    <dgm:cxn modelId="{F875B622-8361-426E-AA77-61FCF588D883}" type="presParOf" srcId="{4104DEE1-3F14-40F3-9E3C-816571AE4649}" destId="{110863E3-55D7-4DD6-8D10-F40B869A765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94C7B68-E70D-40AA-BBD3-B94CA48F05D6}">
      <dsp:nvSpPr>
        <dsp:cNvPr id="0" name=""/>
        <dsp:cNvSpPr/>
      </dsp:nvSpPr>
      <dsp:spPr>
        <a:xfrm>
          <a:off x="0" y="1341458"/>
          <a:ext cx="7786742" cy="17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10A0B4C-CDB7-402C-9161-A97CFC29A6F5}">
      <dsp:nvSpPr>
        <dsp:cNvPr id="0" name=""/>
        <dsp:cNvSpPr/>
      </dsp:nvSpPr>
      <dsp:spPr>
        <a:xfrm>
          <a:off x="0" y="214315"/>
          <a:ext cx="4763306" cy="132340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3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6024" tIns="0" rIns="206024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/>
            <a:t>Урок русского языка</a:t>
          </a:r>
          <a:endParaRPr lang="ru-RU" sz="2800" b="1" i="1" kern="1200" dirty="0"/>
        </a:p>
      </dsp:txBody>
      <dsp:txXfrm>
        <a:off x="0" y="214315"/>
        <a:ext cx="4763306" cy="1323409"/>
      </dsp:txXfrm>
    </dsp:sp>
    <dsp:sp modelId="{84F4D64E-0F31-4F43-A5CE-63EAC1F14B2D}">
      <dsp:nvSpPr>
        <dsp:cNvPr id="0" name=""/>
        <dsp:cNvSpPr/>
      </dsp:nvSpPr>
      <dsp:spPr>
        <a:xfrm>
          <a:off x="0" y="3211210"/>
          <a:ext cx="7786742" cy="17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5812304"/>
              <a:satOff val="-18573"/>
              <a:lumOff val="-4706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A9F2A98-B93E-4BA3-9C52-0B4EE60F883C}">
      <dsp:nvSpPr>
        <dsp:cNvPr id="0" name=""/>
        <dsp:cNvSpPr/>
      </dsp:nvSpPr>
      <dsp:spPr>
        <a:xfrm>
          <a:off x="869672" y="1629862"/>
          <a:ext cx="6917069" cy="1758872"/>
        </a:xfrm>
        <a:prstGeom prst="roundRect">
          <a:avLst/>
        </a:prstGeom>
        <a:gradFill rotWithShape="0">
          <a:gsLst>
            <a:gs pos="0">
              <a:schemeClr val="accent3">
                <a:hueOff val="5812304"/>
                <a:satOff val="-18573"/>
                <a:lumOff val="-4706"/>
                <a:alphaOff val="0"/>
                <a:shade val="15000"/>
                <a:satMod val="180000"/>
              </a:schemeClr>
            </a:gs>
            <a:gs pos="50000">
              <a:schemeClr val="accent3">
                <a:hueOff val="5812304"/>
                <a:satOff val="-18573"/>
                <a:lumOff val="-4706"/>
                <a:alphaOff val="0"/>
                <a:shade val="45000"/>
                <a:satMod val="170000"/>
              </a:schemeClr>
            </a:gs>
            <a:gs pos="70000">
              <a:schemeClr val="accent3">
                <a:hueOff val="5812304"/>
                <a:satOff val="-18573"/>
                <a:lumOff val="-4706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5812304"/>
                <a:satOff val="-18573"/>
                <a:lumOff val="-4706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3">
              <a:hueOff val="5812304"/>
              <a:satOff val="-18573"/>
              <a:lumOff val="-4706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6024" tIns="0" rIns="206024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1" kern="1200" dirty="0" smtClean="0">
              <a:solidFill>
                <a:srgbClr val="FFC000"/>
              </a:solidFill>
              <a:latin typeface="Garamond" pitchFamily="18" charset="0"/>
            </a:rPr>
            <a:t>Правописание частицы </a:t>
          </a:r>
          <a:r>
            <a:rPr lang="ru-RU" sz="5400" b="1" i="1" kern="1200" dirty="0" smtClean="0">
              <a:solidFill>
                <a:schemeClr val="accent2"/>
              </a:solidFill>
              <a:latin typeface="Garamond" pitchFamily="18" charset="0"/>
            </a:rPr>
            <a:t>не</a:t>
          </a:r>
          <a:r>
            <a:rPr lang="ru-RU" sz="4000" b="1" i="1" kern="1200" dirty="0" smtClean="0">
              <a:solidFill>
                <a:srgbClr val="FFC000"/>
              </a:solidFill>
              <a:latin typeface="Garamond" pitchFamily="18" charset="0"/>
            </a:rPr>
            <a:t> с глаголами.</a:t>
          </a:r>
          <a:endParaRPr lang="ru-RU" sz="4000" b="1" i="1" kern="1200" dirty="0">
            <a:solidFill>
              <a:srgbClr val="FFC000"/>
            </a:solidFill>
            <a:latin typeface="Garamond" pitchFamily="18" charset="0"/>
          </a:endParaRPr>
        </a:p>
      </dsp:txBody>
      <dsp:txXfrm>
        <a:off x="869672" y="1629862"/>
        <a:ext cx="6917069" cy="1758872"/>
      </dsp:txXfrm>
    </dsp:sp>
    <dsp:sp modelId="{8C79CC81-7279-4ED8-9B32-2BFF554BE1C1}">
      <dsp:nvSpPr>
        <dsp:cNvPr id="0" name=""/>
        <dsp:cNvSpPr/>
      </dsp:nvSpPr>
      <dsp:spPr>
        <a:xfrm>
          <a:off x="0" y="4202825"/>
          <a:ext cx="7786742" cy="17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1624607"/>
              <a:satOff val="-37145"/>
              <a:lumOff val="-9412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804B4EF-17EE-45C8-A460-1BF0DB108AFE}">
      <dsp:nvSpPr>
        <dsp:cNvPr id="0" name=""/>
        <dsp:cNvSpPr/>
      </dsp:nvSpPr>
      <dsp:spPr>
        <a:xfrm>
          <a:off x="4665985" y="3619859"/>
          <a:ext cx="3120756" cy="880734"/>
        </a:xfrm>
        <a:prstGeom prst="roundRect">
          <a:avLst/>
        </a:prstGeom>
        <a:gradFill rotWithShape="0">
          <a:gsLst>
            <a:gs pos="0">
              <a:schemeClr val="accent3">
                <a:hueOff val="11624607"/>
                <a:satOff val="-37145"/>
                <a:lumOff val="-9412"/>
                <a:alphaOff val="0"/>
                <a:shade val="15000"/>
                <a:satMod val="180000"/>
              </a:schemeClr>
            </a:gs>
            <a:gs pos="50000">
              <a:schemeClr val="accent3">
                <a:hueOff val="11624607"/>
                <a:satOff val="-37145"/>
                <a:lumOff val="-9412"/>
                <a:alphaOff val="0"/>
                <a:shade val="45000"/>
                <a:satMod val="170000"/>
              </a:schemeClr>
            </a:gs>
            <a:gs pos="70000">
              <a:schemeClr val="accent3">
                <a:hueOff val="11624607"/>
                <a:satOff val="-37145"/>
                <a:lumOff val="-9412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11624607"/>
                <a:satOff val="-37145"/>
                <a:lumOff val="-9412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3">
              <a:hueOff val="11624607"/>
              <a:satOff val="-37145"/>
              <a:lumOff val="-9412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6024" tIns="0" rIns="206024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2 класс</a:t>
          </a:r>
          <a:endParaRPr lang="ru-RU" sz="2800" kern="1200" dirty="0"/>
        </a:p>
      </dsp:txBody>
      <dsp:txXfrm>
        <a:off x="4665985" y="3619859"/>
        <a:ext cx="3120756" cy="880734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3E430B-2B29-4CE6-A047-E6AE30B2BE3C}">
      <dsp:nvSpPr>
        <dsp:cNvPr id="0" name=""/>
        <dsp:cNvSpPr/>
      </dsp:nvSpPr>
      <dsp:spPr>
        <a:xfrm>
          <a:off x="214295" y="0"/>
          <a:ext cx="7215274" cy="90088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0" b="1" i="1" kern="1200" dirty="0" smtClean="0">
              <a:solidFill>
                <a:srgbClr val="C00000"/>
              </a:solidFill>
            </a:rPr>
            <a:t>Вывод:</a:t>
          </a:r>
          <a:endParaRPr lang="ru-RU" sz="6000" b="1" i="1" kern="1200" dirty="0">
            <a:solidFill>
              <a:srgbClr val="C00000"/>
            </a:solidFill>
          </a:endParaRPr>
        </a:p>
      </dsp:txBody>
      <dsp:txXfrm>
        <a:off x="214295" y="0"/>
        <a:ext cx="7215274" cy="900882"/>
      </dsp:txXfrm>
    </dsp:sp>
    <dsp:sp modelId="{110863E3-55D7-4DD6-8D10-F40B869A7653}">
      <dsp:nvSpPr>
        <dsp:cNvPr id="0" name=""/>
        <dsp:cNvSpPr/>
      </dsp:nvSpPr>
      <dsp:spPr>
        <a:xfrm>
          <a:off x="0" y="921981"/>
          <a:ext cx="7643866" cy="1271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2693" tIns="49530" rIns="277368" bIns="495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3000" kern="1200" dirty="0"/>
        </a:p>
      </dsp:txBody>
      <dsp:txXfrm>
        <a:off x="0" y="921981"/>
        <a:ext cx="7643866" cy="1271497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3E430B-2B29-4CE6-A047-E6AE30B2BE3C}">
      <dsp:nvSpPr>
        <dsp:cNvPr id="0" name=""/>
        <dsp:cNvSpPr/>
      </dsp:nvSpPr>
      <dsp:spPr>
        <a:xfrm>
          <a:off x="214295" y="25179"/>
          <a:ext cx="7215274" cy="8062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i="1" kern="1200" dirty="0" smtClean="0">
              <a:solidFill>
                <a:srgbClr val="C00000"/>
              </a:solidFill>
            </a:rPr>
            <a:t>Наука и  Глагол</a:t>
          </a:r>
          <a:endParaRPr lang="ru-RU" sz="5400" b="1" i="1" kern="1200" dirty="0">
            <a:solidFill>
              <a:srgbClr val="C00000"/>
            </a:solidFill>
          </a:endParaRPr>
        </a:p>
      </dsp:txBody>
      <dsp:txXfrm>
        <a:off x="214295" y="25179"/>
        <a:ext cx="7215274" cy="806298"/>
      </dsp:txXfrm>
    </dsp:sp>
    <dsp:sp modelId="{110863E3-55D7-4DD6-8D10-F40B869A7653}">
      <dsp:nvSpPr>
        <dsp:cNvPr id="0" name=""/>
        <dsp:cNvSpPr/>
      </dsp:nvSpPr>
      <dsp:spPr>
        <a:xfrm>
          <a:off x="0" y="831478"/>
          <a:ext cx="7643866" cy="1357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2693" tIns="52070" rIns="291592" bIns="5207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3200" kern="1200" dirty="0"/>
        </a:p>
      </dsp:txBody>
      <dsp:txXfrm>
        <a:off x="0" y="831478"/>
        <a:ext cx="7643866" cy="1357920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3E430B-2B29-4CE6-A047-E6AE30B2BE3C}">
      <dsp:nvSpPr>
        <dsp:cNvPr id="0" name=""/>
        <dsp:cNvSpPr/>
      </dsp:nvSpPr>
      <dsp:spPr>
        <a:xfrm>
          <a:off x="214295" y="25179"/>
          <a:ext cx="7215274" cy="8062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i="1" kern="1200" dirty="0" smtClean="0">
              <a:solidFill>
                <a:srgbClr val="C00000"/>
              </a:solidFill>
            </a:rPr>
            <a:t>Наука </a:t>
          </a:r>
          <a:r>
            <a:rPr lang="ru-RU" sz="5400" b="1" i="1" kern="1200" smtClean="0">
              <a:solidFill>
                <a:srgbClr val="C00000"/>
              </a:solidFill>
            </a:rPr>
            <a:t>и глагол</a:t>
          </a:r>
          <a:endParaRPr lang="ru-RU" sz="5400" b="1" i="1" kern="1200" dirty="0">
            <a:solidFill>
              <a:srgbClr val="C00000"/>
            </a:solidFill>
          </a:endParaRPr>
        </a:p>
      </dsp:txBody>
      <dsp:txXfrm>
        <a:off x="214295" y="25179"/>
        <a:ext cx="7215274" cy="806298"/>
      </dsp:txXfrm>
    </dsp:sp>
    <dsp:sp modelId="{110863E3-55D7-4DD6-8D10-F40B869A7653}">
      <dsp:nvSpPr>
        <dsp:cNvPr id="0" name=""/>
        <dsp:cNvSpPr/>
      </dsp:nvSpPr>
      <dsp:spPr>
        <a:xfrm>
          <a:off x="0" y="831478"/>
          <a:ext cx="7643866" cy="13579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2693" tIns="52070" rIns="291592" bIns="5207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3200" kern="1200" dirty="0"/>
        </a:p>
      </dsp:txBody>
      <dsp:txXfrm>
        <a:off x="0" y="831478"/>
        <a:ext cx="7643866" cy="135791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3E430B-2B29-4CE6-A047-E6AE30B2BE3C}">
      <dsp:nvSpPr>
        <dsp:cNvPr id="0" name=""/>
        <dsp:cNvSpPr/>
      </dsp:nvSpPr>
      <dsp:spPr>
        <a:xfrm>
          <a:off x="214295" y="21099"/>
          <a:ext cx="7215274" cy="90088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Журнал</a:t>
          </a:r>
          <a:r>
            <a:rPr lang="ru-RU" sz="5400" kern="1200" dirty="0" smtClean="0"/>
            <a:t> </a:t>
          </a:r>
          <a:r>
            <a:rPr lang="ru-RU" sz="5400" b="1" i="1" kern="1200" dirty="0" smtClean="0">
              <a:solidFill>
                <a:srgbClr val="C00000"/>
              </a:solidFill>
            </a:rPr>
            <a:t>«Глагол»</a:t>
          </a:r>
          <a:endParaRPr lang="ru-RU" sz="5400" b="1" i="1" kern="1200" dirty="0">
            <a:solidFill>
              <a:srgbClr val="C00000"/>
            </a:solidFill>
          </a:endParaRPr>
        </a:p>
      </dsp:txBody>
      <dsp:txXfrm>
        <a:off x="214295" y="21099"/>
        <a:ext cx="7215274" cy="900882"/>
      </dsp:txXfrm>
    </dsp:sp>
    <dsp:sp modelId="{110863E3-55D7-4DD6-8D10-F40B869A7653}">
      <dsp:nvSpPr>
        <dsp:cNvPr id="0" name=""/>
        <dsp:cNvSpPr/>
      </dsp:nvSpPr>
      <dsp:spPr>
        <a:xfrm>
          <a:off x="0" y="921981"/>
          <a:ext cx="7643866" cy="1271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2693" tIns="49530" rIns="277368" bIns="495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3000" kern="1200" dirty="0"/>
        </a:p>
      </dsp:txBody>
      <dsp:txXfrm>
        <a:off x="0" y="921981"/>
        <a:ext cx="7643866" cy="127149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3E430B-2B29-4CE6-A047-E6AE30B2BE3C}">
      <dsp:nvSpPr>
        <dsp:cNvPr id="0" name=""/>
        <dsp:cNvSpPr/>
      </dsp:nvSpPr>
      <dsp:spPr>
        <a:xfrm>
          <a:off x="238328" y="14902"/>
          <a:ext cx="8024464" cy="13554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0" b="1" i="1" kern="1200" dirty="0" smtClean="0">
              <a:solidFill>
                <a:srgbClr val="C00000"/>
              </a:solidFill>
            </a:rPr>
            <a:t>Приём на работу</a:t>
          </a:r>
          <a:endParaRPr lang="ru-RU" sz="6000" b="1" i="1" kern="1200" dirty="0">
            <a:solidFill>
              <a:srgbClr val="C00000"/>
            </a:solidFill>
          </a:endParaRPr>
        </a:p>
      </dsp:txBody>
      <dsp:txXfrm>
        <a:off x="238328" y="14902"/>
        <a:ext cx="8024464" cy="1355455"/>
      </dsp:txXfrm>
    </dsp:sp>
    <dsp:sp modelId="{110863E3-55D7-4DD6-8D10-F40B869A7653}">
      <dsp:nvSpPr>
        <dsp:cNvPr id="0" name=""/>
        <dsp:cNvSpPr/>
      </dsp:nvSpPr>
      <dsp:spPr>
        <a:xfrm>
          <a:off x="0" y="1370357"/>
          <a:ext cx="8501122" cy="186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9911" tIns="13970" rIns="78232" bIns="13970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900" kern="1200" dirty="0"/>
        </a:p>
      </dsp:txBody>
      <dsp:txXfrm>
        <a:off x="0" y="1370357"/>
        <a:ext cx="8501122" cy="18637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3E430B-2B29-4CE6-A047-E6AE30B2BE3C}">
      <dsp:nvSpPr>
        <dsp:cNvPr id="0" name=""/>
        <dsp:cNvSpPr/>
      </dsp:nvSpPr>
      <dsp:spPr>
        <a:xfrm>
          <a:off x="214295" y="21099"/>
          <a:ext cx="7215274" cy="90088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Журнал</a:t>
          </a:r>
          <a:r>
            <a:rPr lang="ru-RU" sz="5400" kern="1200" dirty="0" smtClean="0"/>
            <a:t> </a:t>
          </a:r>
          <a:r>
            <a:rPr lang="ru-RU" sz="5400" b="1" i="1" kern="1200" dirty="0" smtClean="0">
              <a:solidFill>
                <a:srgbClr val="C00000"/>
              </a:solidFill>
            </a:rPr>
            <a:t>«Глагол»</a:t>
          </a:r>
          <a:endParaRPr lang="ru-RU" sz="5400" b="1" i="1" kern="1200" dirty="0">
            <a:solidFill>
              <a:srgbClr val="C00000"/>
            </a:solidFill>
          </a:endParaRPr>
        </a:p>
      </dsp:txBody>
      <dsp:txXfrm>
        <a:off x="214295" y="21099"/>
        <a:ext cx="7215274" cy="900882"/>
      </dsp:txXfrm>
    </dsp:sp>
    <dsp:sp modelId="{110863E3-55D7-4DD6-8D10-F40B869A7653}">
      <dsp:nvSpPr>
        <dsp:cNvPr id="0" name=""/>
        <dsp:cNvSpPr/>
      </dsp:nvSpPr>
      <dsp:spPr>
        <a:xfrm>
          <a:off x="0" y="921981"/>
          <a:ext cx="7643866" cy="1271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2693" tIns="49530" rIns="277368" bIns="495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3000" kern="1200" dirty="0"/>
        </a:p>
      </dsp:txBody>
      <dsp:txXfrm>
        <a:off x="0" y="921981"/>
        <a:ext cx="7643866" cy="127149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3E430B-2B29-4CE6-A047-E6AE30B2BE3C}">
      <dsp:nvSpPr>
        <dsp:cNvPr id="0" name=""/>
        <dsp:cNvSpPr/>
      </dsp:nvSpPr>
      <dsp:spPr>
        <a:xfrm>
          <a:off x="214295" y="25179"/>
          <a:ext cx="7215274" cy="8062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 smtClean="0">
              <a:solidFill>
                <a:schemeClr val="tx1"/>
              </a:solidFill>
            </a:rPr>
            <a:t>Тест</a:t>
          </a:r>
          <a:r>
            <a:rPr lang="ru-RU" sz="5400" kern="1200" dirty="0" smtClean="0"/>
            <a:t> </a:t>
          </a:r>
          <a:r>
            <a:rPr lang="ru-RU" sz="5400" b="1" i="1" kern="1200" dirty="0" smtClean="0">
              <a:solidFill>
                <a:srgbClr val="C00000"/>
              </a:solidFill>
            </a:rPr>
            <a:t>«Глагол»</a:t>
          </a:r>
          <a:endParaRPr lang="ru-RU" sz="5400" b="1" i="1" kern="1200" dirty="0">
            <a:solidFill>
              <a:srgbClr val="C00000"/>
            </a:solidFill>
          </a:endParaRPr>
        </a:p>
      </dsp:txBody>
      <dsp:txXfrm>
        <a:off x="214295" y="25179"/>
        <a:ext cx="7215274" cy="806298"/>
      </dsp:txXfrm>
    </dsp:sp>
    <dsp:sp modelId="{110863E3-55D7-4DD6-8D10-F40B869A7653}">
      <dsp:nvSpPr>
        <dsp:cNvPr id="0" name=""/>
        <dsp:cNvSpPr/>
      </dsp:nvSpPr>
      <dsp:spPr>
        <a:xfrm>
          <a:off x="0" y="831478"/>
          <a:ext cx="7643866" cy="1357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2693" tIns="52070" rIns="291592" bIns="5207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3200" kern="1200" dirty="0"/>
        </a:p>
      </dsp:txBody>
      <dsp:txXfrm>
        <a:off x="0" y="831478"/>
        <a:ext cx="7643866" cy="135792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3E430B-2B29-4CE6-A047-E6AE30B2BE3C}">
      <dsp:nvSpPr>
        <dsp:cNvPr id="0" name=""/>
        <dsp:cNvSpPr/>
      </dsp:nvSpPr>
      <dsp:spPr>
        <a:xfrm>
          <a:off x="214295" y="3"/>
          <a:ext cx="7215274" cy="8062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 smtClean="0">
              <a:solidFill>
                <a:schemeClr val="tx1"/>
              </a:solidFill>
            </a:rPr>
            <a:t>Тест</a:t>
          </a:r>
          <a:r>
            <a:rPr lang="ru-RU" sz="5400" kern="1200" dirty="0" smtClean="0"/>
            <a:t> </a:t>
          </a:r>
          <a:r>
            <a:rPr lang="ru-RU" sz="5400" b="1" i="1" kern="1200" dirty="0" smtClean="0">
              <a:solidFill>
                <a:srgbClr val="C00000"/>
              </a:solidFill>
            </a:rPr>
            <a:t>«Глагол»</a:t>
          </a:r>
          <a:endParaRPr lang="ru-RU" sz="5400" b="1" i="1" kern="1200" dirty="0">
            <a:solidFill>
              <a:srgbClr val="C00000"/>
            </a:solidFill>
          </a:endParaRPr>
        </a:p>
      </dsp:txBody>
      <dsp:txXfrm>
        <a:off x="214295" y="3"/>
        <a:ext cx="7215274" cy="806298"/>
      </dsp:txXfrm>
    </dsp:sp>
    <dsp:sp modelId="{110863E3-55D7-4DD6-8D10-F40B869A7653}">
      <dsp:nvSpPr>
        <dsp:cNvPr id="0" name=""/>
        <dsp:cNvSpPr/>
      </dsp:nvSpPr>
      <dsp:spPr>
        <a:xfrm>
          <a:off x="0" y="831478"/>
          <a:ext cx="7643866" cy="1357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2693" tIns="52070" rIns="291592" bIns="5207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3200" kern="1200" dirty="0"/>
        </a:p>
      </dsp:txBody>
      <dsp:txXfrm>
        <a:off x="0" y="831478"/>
        <a:ext cx="7643866" cy="135792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3E430B-2B29-4CE6-A047-E6AE30B2BE3C}">
      <dsp:nvSpPr>
        <dsp:cNvPr id="0" name=""/>
        <dsp:cNvSpPr/>
      </dsp:nvSpPr>
      <dsp:spPr>
        <a:xfrm>
          <a:off x="214295" y="25179"/>
          <a:ext cx="7215274" cy="8062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i="1" kern="1200" dirty="0" smtClean="0">
              <a:solidFill>
                <a:srgbClr val="C00000"/>
              </a:solidFill>
            </a:rPr>
            <a:t>Наука и  Глагол</a:t>
          </a:r>
          <a:endParaRPr lang="ru-RU" sz="5400" b="1" i="1" kern="1200" dirty="0">
            <a:solidFill>
              <a:srgbClr val="C00000"/>
            </a:solidFill>
          </a:endParaRPr>
        </a:p>
      </dsp:txBody>
      <dsp:txXfrm>
        <a:off x="214295" y="25179"/>
        <a:ext cx="7215274" cy="806298"/>
      </dsp:txXfrm>
    </dsp:sp>
    <dsp:sp modelId="{110863E3-55D7-4DD6-8D10-F40B869A7653}">
      <dsp:nvSpPr>
        <dsp:cNvPr id="0" name=""/>
        <dsp:cNvSpPr/>
      </dsp:nvSpPr>
      <dsp:spPr>
        <a:xfrm>
          <a:off x="0" y="831478"/>
          <a:ext cx="7643866" cy="1357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2693" tIns="52070" rIns="291592" bIns="5207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3200" kern="1200" dirty="0"/>
        </a:p>
      </dsp:txBody>
      <dsp:txXfrm>
        <a:off x="0" y="831478"/>
        <a:ext cx="7643866" cy="135792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3E430B-2B29-4CE6-A047-E6AE30B2BE3C}">
      <dsp:nvSpPr>
        <dsp:cNvPr id="0" name=""/>
        <dsp:cNvSpPr/>
      </dsp:nvSpPr>
      <dsp:spPr>
        <a:xfrm>
          <a:off x="214295" y="25179"/>
          <a:ext cx="7215274" cy="8062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i="1" kern="1200" dirty="0" smtClean="0">
              <a:solidFill>
                <a:srgbClr val="C00000"/>
              </a:solidFill>
            </a:rPr>
            <a:t>Наука и  Глагол</a:t>
          </a:r>
          <a:endParaRPr lang="ru-RU" sz="5400" b="1" i="1" kern="1200" dirty="0">
            <a:solidFill>
              <a:srgbClr val="C00000"/>
            </a:solidFill>
          </a:endParaRPr>
        </a:p>
      </dsp:txBody>
      <dsp:txXfrm>
        <a:off x="214295" y="25179"/>
        <a:ext cx="7215274" cy="806298"/>
      </dsp:txXfrm>
    </dsp:sp>
    <dsp:sp modelId="{110863E3-55D7-4DD6-8D10-F40B869A7653}">
      <dsp:nvSpPr>
        <dsp:cNvPr id="0" name=""/>
        <dsp:cNvSpPr/>
      </dsp:nvSpPr>
      <dsp:spPr>
        <a:xfrm>
          <a:off x="0" y="831478"/>
          <a:ext cx="7643866" cy="1357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2693" tIns="52070" rIns="291592" bIns="5207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3200" kern="1200" dirty="0"/>
        </a:p>
      </dsp:txBody>
      <dsp:txXfrm>
        <a:off x="0" y="831478"/>
        <a:ext cx="7643866" cy="135792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3E430B-2B29-4CE6-A047-E6AE30B2BE3C}">
      <dsp:nvSpPr>
        <dsp:cNvPr id="0" name=""/>
        <dsp:cNvSpPr/>
      </dsp:nvSpPr>
      <dsp:spPr>
        <a:xfrm>
          <a:off x="214295" y="3"/>
          <a:ext cx="7215274" cy="8062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i="1" kern="1200" dirty="0" smtClean="0">
              <a:solidFill>
                <a:srgbClr val="C00000"/>
              </a:solidFill>
            </a:rPr>
            <a:t>Цель:</a:t>
          </a:r>
          <a:endParaRPr lang="ru-RU" sz="5400" b="1" i="1" kern="1200" dirty="0">
            <a:solidFill>
              <a:srgbClr val="C00000"/>
            </a:solidFill>
          </a:endParaRPr>
        </a:p>
      </dsp:txBody>
      <dsp:txXfrm>
        <a:off x="214295" y="3"/>
        <a:ext cx="7215274" cy="806298"/>
      </dsp:txXfrm>
    </dsp:sp>
    <dsp:sp modelId="{110863E3-55D7-4DD6-8D10-F40B869A7653}">
      <dsp:nvSpPr>
        <dsp:cNvPr id="0" name=""/>
        <dsp:cNvSpPr/>
      </dsp:nvSpPr>
      <dsp:spPr>
        <a:xfrm>
          <a:off x="0" y="831478"/>
          <a:ext cx="7643866" cy="1357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2693" tIns="52070" rIns="291592" bIns="5207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3200" kern="1200" dirty="0"/>
        </a:p>
      </dsp:txBody>
      <dsp:txXfrm>
        <a:off x="0" y="831478"/>
        <a:ext cx="7643866" cy="13579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0BB7FE3-64D8-462F-84A0-A1AE73D291BB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31650DD-1B65-43B3-89FC-2A88EBBED7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BB7FE3-64D8-462F-84A0-A1AE73D291BB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1650DD-1B65-43B3-89FC-2A88EBBED7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BB7FE3-64D8-462F-84A0-A1AE73D291BB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1650DD-1B65-43B3-89FC-2A88EBBED7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BB7FE3-64D8-462F-84A0-A1AE73D291BB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1650DD-1B65-43B3-89FC-2A88EBBED7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BB7FE3-64D8-462F-84A0-A1AE73D291BB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1650DD-1B65-43B3-89FC-2A88EBBED7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BB7FE3-64D8-462F-84A0-A1AE73D291BB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1650DD-1B65-43B3-89FC-2A88EBBED7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BB7FE3-64D8-462F-84A0-A1AE73D291BB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1650DD-1B65-43B3-89FC-2A88EBBED7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BB7FE3-64D8-462F-84A0-A1AE73D291BB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1650DD-1B65-43B3-89FC-2A88EBBED7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BB7FE3-64D8-462F-84A0-A1AE73D291BB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1650DD-1B65-43B3-89FC-2A88EBBED7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0BB7FE3-64D8-462F-84A0-A1AE73D291BB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1650DD-1B65-43B3-89FC-2A88EBBED7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0BB7FE3-64D8-462F-84A0-A1AE73D291BB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31650DD-1B65-43B3-89FC-2A88EBBED7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0BB7FE3-64D8-462F-84A0-A1AE73D291BB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31650DD-1B65-43B3-89FC-2A88EBBED7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microsoft.com/office/2007/relationships/diagramDrawing" Target="../diagrams/drawing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microsoft.com/office/2007/relationships/diagramDrawing" Target="../diagrams/drawing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714348" y="357166"/>
          <a:ext cx="7786742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28860" y="6286520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2020год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357950" y="5715016"/>
            <a:ext cx="27860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err="1" smtClean="0">
                <a:solidFill>
                  <a:srgbClr val="C00000"/>
                </a:solidFill>
              </a:rPr>
              <a:t>Т.А.Тырыкина</a:t>
            </a:r>
            <a:endParaRPr lang="ru-RU" b="1" i="1" dirty="0" smtClean="0">
              <a:solidFill>
                <a:srgbClr val="C00000"/>
              </a:solidFill>
            </a:endParaRPr>
          </a:p>
          <a:p>
            <a:pPr algn="ctr"/>
            <a:r>
              <a:rPr lang="ru-RU" dirty="0" smtClean="0"/>
              <a:t>Учитель начальных классов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0"/>
            <a:ext cx="86439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002060"/>
                </a:solidFill>
                <a:latin typeface="Comic Sans MS" pitchFamily="66" charset="0"/>
              </a:rPr>
              <a:t>МБОУ </a:t>
            </a:r>
            <a:r>
              <a:rPr lang="ru-RU" sz="2800" i="1" smtClean="0">
                <a:solidFill>
                  <a:srgbClr val="002060"/>
                </a:solidFill>
                <a:latin typeface="Comic Sans MS" pitchFamily="66" charset="0"/>
              </a:rPr>
              <a:t>Большеустинская </a:t>
            </a:r>
            <a:r>
              <a:rPr lang="ru-RU" sz="2800" i="1" dirty="0" smtClean="0">
                <a:solidFill>
                  <a:srgbClr val="002060"/>
                </a:solidFill>
                <a:latin typeface="Comic Sans MS" pitchFamily="66" charset="0"/>
              </a:rPr>
              <a:t>ОШ</a:t>
            </a:r>
            <a:endParaRPr lang="ru-RU" sz="2800" i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500034" y="642918"/>
          <a:ext cx="7643866" cy="2214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14282" y="2143116"/>
            <a:ext cx="8929718" cy="2800767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endParaRPr lang="ru-RU" sz="4400" i="1" dirty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sz="4400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sz="4400" i="1" dirty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sz="4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928802"/>
            <a:ext cx="885828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УЗНАТЬ, КАК ПИШЕТСЯ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ГЛАГОЛОМ.</a:t>
            </a:r>
          </a:p>
          <a:p>
            <a:endParaRPr lang="ru-RU" sz="32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УСТРАНИТЬ ЗАТРУДНЕНИЕ.</a:t>
            </a:r>
          </a:p>
          <a:p>
            <a:endParaRPr lang="ru-RU" sz="36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ПРИМЕНИТЬ НОВОЕ ЗНАНИЕ.</a:t>
            </a:r>
          </a:p>
          <a:p>
            <a:endParaRPr lang="ru-RU" sz="4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Группа 22"/>
          <p:cNvGrpSpPr/>
          <p:nvPr/>
        </p:nvGrpSpPr>
        <p:grpSpPr>
          <a:xfrm>
            <a:off x="500034" y="285728"/>
            <a:ext cx="8143931" cy="785818"/>
            <a:chOff x="214295" y="185580"/>
            <a:chExt cx="7215274" cy="435145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214295" y="185580"/>
              <a:ext cx="7215274" cy="435145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Скругленный прямоугольник 4"/>
            <p:cNvSpPr/>
            <p:nvPr/>
          </p:nvSpPr>
          <p:spPr>
            <a:xfrm>
              <a:off x="235537" y="206822"/>
              <a:ext cx="7172790" cy="3926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5740" tIns="205740" rIns="205740" bIns="205740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400" b="1" i="1" kern="1200" dirty="0">
                <a:solidFill>
                  <a:srgbClr val="C00000"/>
                </a:solidFill>
              </a:endParaRPr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357166"/>
            <a:ext cx="79296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Чем является слово НЕ?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85720" y="1285860"/>
            <a:ext cx="72866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b="1" dirty="0" smtClean="0"/>
              <a:t>1</a:t>
            </a:r>
            <a:r>
              <a:rPr lang="ru-RU" sz="1600" dirty="0" smtClean="0"/>
              <a:t>.Исследуйте ряд букв </a:t>
            </a:r>
            <a:r>
              <a:rPr lang="ru-RU" sz="1600" dirty="0" smtClean="0">
                <a:solidFill>
                  <a:srgbClr val="C00000"/>
                </a:solidFill>
              </a:rPr>
              <a:t>- </a:t>
            </a:r>
            <a:r>
              <a:rPr lang="ru-RU" sz="1600" b="1" i="1" dirty="0" err="1" smtClean="0">
                <a:solidFill>
                  <a:srgbClr val="C00000"/>
                </a:solidFill>
              </a:rPr>
              <a:t>ш</a:t>
            </a:r>
            <a:r>
              <a:rPr lang="ru-RU" sz="1600" b="1" i="1" dirty="0" smtClean="0">
                <a:solidFill>
                  <a:srgbClr val="C00000"/>
                </a:solidFill>
              </a:rPr>
              <a:t>, ж, ч, </a:t>
            </a:r>
            <a:r>
              <a:rPr lang="ru-RU" sz="1600" b="1" i="1" dirty="0" err="1" smtClean="0">
                <a:solidFill>
                  <a:srgbClr val="C00000"/>
                </a:solidFill>
              </a:rPr>
              <a:t>ц</a:t>
            </a:r>
            <a:r>
              <a:rPr lang="ru-RU" sz="1600" b="1" dirty="0" smtClean="0"/>
              <a:t>,</a:t>
            </a:r>
            <a:r>
              <a:rPr lang="ru-RU" sz="1600" dirty="0" smtClean="0"/>
              <a:t> подчеркните «лишнюю» букву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Oval 2"/>
          <p:cNvSpPr>
            <a:spLocks noChangeArrowheads="1"/>
          </p:cNvSpPr>
          <p:nvPr/>
        </p:nvSpPr>
        <p:spPr bwMode="auto">
          <a:xfrm>
            <a:off x="8286776" y="1214422"/>
            <a:ext cx="428628" cy="428628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Ч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85720" y="1928802"/>
            <a:ext cx="557216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/>
              <a:t>2</a:t>
            </a:r>
            <a:r>
              <a:rPr lang="ru-RU" sz="1600" dirty="0" smtClean="0"/>
              <a:t>. Разгадайте ребус, выделите орфограмму.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85720" y="2643182"/>
            <a:ext cx="77867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b="1" dirty="0" smtClean="0"/>
              <a:t>3</a:t>
            </a:r>
            <a:r>
              <a:rPr lang="ru-RU" sz="1600" dirty="0" smtClean="0"/>
              <a:t>. Подберите антоним к слову</a:t>
            </a:r>
            <a:r>
              <a:rPr lang="ru-RU" sz="1600" i="1" dirty="0" smtClean="0"/>
              <a:t> </a:t>
            </a:r>
            <a:r>
              <a:rPr lang="ru-RU" sz="1600" b="1" i="1" dirty="0" smtClean="0">
                <a:solidFill>
                  <a:srgbClr val="C00000"/>
                </a:solidFill>
              </a:rPr>
              <a:t>темнота</a:t>
            </a:r>
            <a:r>
              <a:rPr lang="ru-RU" sz="1600" b="1" dirty="0" smtClean="0">
                <a:solidFill>
                  <a:srgbClr val="C00000"/>
                </a:solidFill>
              </a:rPr>
              <a:t>,</a:t>
            </a:r>
            <a:r>
              <a:rPr lang="ru-RU" sz="1600" dirty="0" smtClean="0">
                <a:solidFill>
                  <a:srgbClr val="C00000"/>
                </a:solidFill>
              </a:rPr>
              <a:t> </a:t>
            </a:r>
            <a:r>
              <a:rPr lang="ru-RU" sz="1600" dirty="0" smtClean="0"/>
              <a:t>подчеркните в нём первую букву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85720" y="3286124"/>
            <a:ext cx="49292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b="1" dirty="0" smtClean="0"/>
              <a:t>4</a:t>
            </a:r>
            <a:r>
              <a:rPr lang="ru-RU" sz="1600" dirty="0" smtClean="0"/>
              <a:t>. Подчеркните орфограмму в слове </a:t>
            </a:r>
            <a:r>
              <a:rPr lang="ru-RU" sz="1600" b="1" i="1" dirty="0" smtClean="0">
                <a:solidFill>
                  <a:srgbClr val="C00000"/>
                </a:solidFill>
              </a:rPr>
              <a:t>крот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85720" y="3929066"/>
            <a:ext cx="74295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b="1" dirty="0" smtClean="0"/>
              <a:t>5</a:t>
            </a:r>
            <a:r>
              <a:rPr lang="ru-RU" sz="1600" dirty="0" smtClean="0"/>
              <a:t>.</a:t>
            </a:r>
            <a:r>
              <a:rPr lang="ru-RU" sz="1600" i="1" dirty="0" smtClean="0"/>
              <a:t> </a:t>
            </a:r>
            <a:r>
              <a:rPr lang="ru-RU" sz="1600" dirty="0" smtClean="0"/>
              <a:t>Исправьте ошибку в слове </a:t>
            </a:r>
            <a:r>
              <a:rPr lang="ru-RU" sz="1600" b="1" i="1" dirty="0" err="1" smtClean="0">
                <a:solidFill>
                  <a:srgbClr val="C00000"/>
                </a:solidFill>
              </a:rPr>
              <a:t>стрежи</a:t>
            </a:r>
            <a:r>
              <a:rPr lang="ru-RU" sz="1600" i="1" dirty="0" smtClean="0">
                <a:solidFill>
                  <a:srgbClr val="C00000"/>
                </a:solidFill>
              </a:rPr>
              <a:t>, </a:t>
            </a:r>
            <a:r>
              <a:rPr lang="ru-RU" sz="1600" dirty="0" smtClean="0"/>
              <a:t>выделите орфограмму.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 descr="1-02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1785926"/>
            <a:ext cx="142876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285720" y="4357694"/>
            <a:ext cx="521497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dirty="0" smtClean="0"/>
              <a:t>6. Отгадайте загадку:</a:t>
            </a:r>
          </a:p>
          <a:p>
            <a:r>
              <a:rPr lang="ru-RU" sz="1600" b="1" i="1" dirty="0" smtClean="0"/>
              <a:t>Букву «</a:t>
            </a:r>
            <a:r>
              <a:rPr lang="ru-RU" sz="1600" b="1" i="1" dirty="0" err="1" smtClean="0">
                <a:solidFill>
                  <a:srgbClr val="C00000"/>
                </a:solidFill>
              </a:rPr>
              <a:t>пэ</a:t>
            </a:r>
            <a:r>
              <a:rPr lang="ru-RU" sz="1600" b="1" i="1" dirty="0" smtClean="0">
                <a:solidFill>
                  <a:srgbClr val="C00000"/>
                </a:solidFill>
              </a:rPr>
              <a:t>» </a:t>
            </a:r>
            <a:r>
              <a:rPr lang="ru-RU" sz="1600" b="1" i="1" dirty="0" smtClean="0"/>
              <a:t>перевернули,</a:t>
            </a:r>
            <a:r>
              <a:rPr lang="ru-RU" sz="1600" b="1" dirty="0" smtClean="0"/>
              <a:t> </a:t>
            </a:r>
            <a:endParaRPr lang="ru-RU" sz="1600" dirty="0" smtClean="0"/>
          </a:p>
          <a:p>
            <a:r>
              <a:rPr lang="ru-RU" sz="1600" b="1" i="1" dirty="0" smtClean="0"/>
              <a:t>Справа хвостик пристегнули,</a:t>
            </a:r>
            <a:endParaRPr lang="ru-RU" sz="1600" dirty="0" smtClean="0"/>
          </a:p>
          <a:p>
            <a:r>
              <a:rPr lang="ru-RU" sz="1600" b="1" i="1" dirty="0" smtClean="0"/>
              <a:t>Завернули на конце,</a:t>
            </a:r>
            <a:endParaRPr lang="ru-RU" sz="1600" dirty="0" smtClean="0"/>
          </a:p>
          <a:p>
            <a:r>
              <a:rPr lang="ru-RU" sz="1600" b="1" i="1" dirty="0" smtClean="0"/>
              <a:t>Получилась </a:t>
            </a:r>
            <a:r>
              <a:rPr lang="ru-RU" sz="1600" b="1" i="1" dirty="0" smtClean="0">
                <a:solidFill>
                  <a:srgbClr val="C00000"/>
                </a:solidFill>
              </a:rPr>
              <a:t>буква....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357158" y="5643578"/>
            <a:ext cx="66437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b="1" dirty="0" smtClean="0"/>
              <a:t>7</a:t>
            </a:r>
            <a:r>
              <a:rPr lang="ru-RU" sz="1600" dirty="0" smtClean="0"/>
              <a:t>. Вставьте и подчеркните пропущенную букву </a:t>
            </a:r>
            <a:r>
              <a:rPr lang="ru-RU" sz="1600" b="1" i="1" dirty="0" smtClean="0">
                <a:solidFill>
                  <a:srgbClr val="C00000"/>
                </a:solidFill>
              </a:rPr>
              <a:t>п…</a:t>
            </a:r>
            <a:r>
              <a:rPr lang="ru-RU" sz="1600" b="1" i="1" dirty="0" err="1" smtClean="0">
                <a:solidFill>
                  <a:srgbClr val="C00000"/>
                </a:solidFill>
              </a:rPr>
              <a:t>льто</a:t>
            </a:r>
            <a:r>
              <a:rPr lang="ru-RU" sz="1600" i="1" dirty="0" smtClean="0">
                <a:solidFill>
                  <a:srgbClr val="C00000"/>
                </a:solidFill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Oval 2"/>
          <p:cNvSpPr>
            <a:spLocks noChangeArrowheads="1"/>
          </p:cNvSpPr>
          <p:nvPr/>
        </p:nvSpPr>
        <p:spPr bwMode="auto">
          <a:xfrm>
            <a:off x="8286776" y="1928802"/>
            <a:ext cx="428628" cy="428628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8" name="Oval 2"/>
          <p:cNvSpPr>
            <a:spLocks noChangeArrowheads="1"/>
          </p:cNvSpPr>
          <p:nvPr/>
        </p:nvSpPr>
        <p:spPr bwMode="auto">
          <a:xfrm>
            <a:off x="8286776" y="2571744"/>
            <a:ext cx="428628" cy="428628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С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9" name="Oval 2"/>
          <p:cNvSpPr>
            <a:spLocks noChangeArrowheads="1"/>
          </p:cNvSpPr>
          <p:nvPr/>
        </p:nvSpPr>
        <p:spPr bwMode="auto">
          <a:xfrm>
            <a:off x="8286776" y="3286124"/>
            <a:ext cx="428628" cy="428628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Т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0" name="Oval 2"/>
          <p:cNvSpPr>
            <a:spLocks noChangeArrowheads="1"/>
          </p:cNvSpPr>
          <p:nvPr/>
        </p:nvSpPr>
        <p:spPr bwMode="auto">
          <a:xfrm>
            <a:off x="8286776" y="3929066"/>
            <a:ext cx="428628" cy="428628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И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1" name="Oval 2"/>
          <p:cNvSpPr>
            <a:spLocks noChangeArrowheads="1"/>
          </p:cNvSpPr>
          <p:nvPr/>
        </p:nvSpPr>
        <p:spPr bwMode="auto">
          <a:xfrm>
            <a:off x="8286776" y="4714884"/>
            <a:ext cx="428628" cy="428628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Ц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2" name="Oval 2"/>
          <p:cNvSpPr>
            <a:spLocks noChangeArrowheads="1"/>
          </p:cNvSpPr>
          <p:nvPr/>
        </p:nvSpPr>
        <p:spPr bwMode="auto">
          <a:xfrm>
            <a:off x="8286776" y="5500702"/>
            <a:ext cx="428628" cy="428628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А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500034" y="642918"/>
          <a:ext cx="7643866" cy="2214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14282" y="2143116"/>
            <a:ext cx="8929718" cy="2800767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endParaRPr lang="ru-RU" sz="4400" i="1" dirty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sz="4400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sz="4400" i="1" dirty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sz="4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928802"/>
            <a:ext cx="8858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7200" b="1" i="1" dirty="0" smtClean="0"/>
          </a:p>
          <a:p>
            <a:r>
              <a:rPr lang="ru-RU" sz="7200" b="1" i="1" dirty="0" smtClean="0">
                <a:solidFill>
                  <a:srgbClr val="FF0000"/>
                </a:solidFill>
              </a:rPr>
              <a:t>НЕ-</a:t>
            </a:r>
            <a:r>
              <a:rPr lang="ru-RU" sz="7200" b="1" i="1" dirty="0" smtClean="0"/>
              <a:t> </a:t>
            </a:r>
            <a:r>
              <a:rPr lang="ru-RU" sz="7200" b="1" i="1" u="sng" dirty="0" smtClean="0">
                <a:solidFill>
                  <a:srgbClr val="0070C0"/>
                </a:solidFill>
              </a:rPr>
              <a:t>это частица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500034" y="642918"/>
          <a:ext cx="7643866" cy="2214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14282" y="2143116"/>
            <a:ext cx="8929718" cy="3539430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ru-RU" sz="4800" b="1" i="1" dirty="0" smtClean="0">
                <a:latin typeface="Monotype Corsiva" pitchFamily="66" charset="0"/>
              </a:rPr>
              <a:t>Языком </a:t>
            </a:r>
            <a:r>
              <a:rPr lang="ru-RU" sz="4800" b="1" i="1" u="sng" dirty="0" err="1" smtClean="0">
                <a:latin typeface="Monotype Corsiva" pitchFamily="66" charset="0"/>
              </a:rPr>
              <a:t>нес</a:t>
            </a:r>
            <a:r>
              <a:rPr lang="ru-RU" sz="4800" b="1" i="1" dirty="0" err="1" smtClean="0">
                <a:latin typeface="Monotype Corsiva" pitchFamily="66" charset="0"/>
              </a:rPr>
              <a:t>п</a:t>
            </a:r>
            <a:r>
              <a:rPr lang="ru-RU" sz="4800" b="1" i="1" dirty="0" err="1" smtClean="0">
                <a:solidFill>
                  <a:srgbClr val="FF0000"/>
                </a:solidFill>
                <a:latin typeface="Monotype Corsiva" pitchFamily="66" charset="0"/>
              </a:rPr>
              <a:t>е</a:t>
            </a:r>
            <a:r>
              <a:rPr lang="ru-RU" sz="4800" b="1" i="1" dirty="0" err="1" smtClean="0">
                <a:latin typeface="Monotype Corsiva" pitchFamily="66" charset="0"/>
              </a:rPr>
              <a:t>ши</a:t>
            </a:r>
            <a:r>
              <a:rPr lang="ru-RU" sz="4800" b="1" i="1" dirty="0" smtClean="0">
                <a:latin typeface="Monotype Corsiva" pitchFamily="66" charset="0"/>
              </a:rPr>
              <a:t>, а делом </a:t>
            </a:r>
            <a:r>
              <a:rPr lang="ru-RU" sz="4800" b="1" i="1" u="sng" dirty="0" err="1" smtClean="0">
                <a:latin typeface="Monotype Corsiva" pitchFamily="66" charset="0"/>
              </a:rPr>
              <a:t>нел</a:t>
            </a:r>
            <a:r>
              <a:rPr lang="ru-RU" sz="4800" b="1" i="1" dirty="0" err="1" smtClean="0">
                <a:solidFill>
                  <a:srgbClr val="FF0000"/>
                </a:solidFill>
                <a:latin typeface="Monotype Corsiva" pitchFamily="66" charset="0"/>
              </a:rPr>
              <a:t>е</a:t>
            </a:r>
            <a:r>
              <a:rPr lang="ru-RU" sz="4800" b="1" i="1" dirty="0" err="1" smtClean="0">
                <a:latin typeface="Monotype Corsiva" pitchFamily="66" charset="0"/>
              </a:rPr>
              <a:t>нись</a:t>
            </a:r>
            <a:r>
              <a:rPr lang="ru-RU" sz="4800" b="1" i="1" dirty="0" smtClean="0">
                <a:latin typeface="Monotype Corsiva" pitchFamily="66" charset="0"/>
              </a:rPr>
              <a:t>.</a:t>
            </a:r>
          </a:p>
          <a:p>
            <a:endParaRPr lang="ru-RU" sz="4400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sz="4400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sz="4400" i="1" dirty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sz="4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244334"/>
            <a:ext cx="8858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rgbClr val="002060"/>
                </a:solidFill>
                <a:latin typeface="Monotype Corsiva" pitchFamily="66" charset="0"/>
              </a:rPr>
              <a:t>Языком не</a:t>
            </a:r>
            <a:r>
              <a:rPr lang="ru-RU" sz="4800" b="1" i="1" u="sng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4800" b="1" i="1" dirty="0" smtClean="0">
                <a:solidFill>
                  <a:srgbClr val="002060"/>
                </a:solidFill>
                <a:latin typeface="Monotype Corsiva" pitchFamily="66" charset="0"/>
              </a:rPr>
              <a:t>сп</a:t>
            </a:r>
            <a:r>
              <a:rPr lang="ru-RU" sz="4800" b="1" i="1" dirty="0" smtClean="0">
                <a:solidFill>
                  <a:srgbClr val="FF0000"/>
                </a:solidFill>
                <a:latin typeface="Monotype Corsiva" pitchFamily="66" charset="0"/>
              </a:rPr>
              <a:t>е</a:t>
            </a:r>
            <a:r>
              <a:rPr lang="ru-RU" sz="4800" b="1" i="1" dirty="0" smtClean="0">
                <a:solidFill>
                  <a:srgbClr val="002060"/>
                </a:solidFill>
                <a:latin typeface="Monotype Corsiva" pitchFamily="66" charset="0"/>
              </a:rPr>
              <a:t>ши, а делом не</a:t>
            </a:r>
            <a:r>
              <a:rPr lang="ru-RU" sz="4800" b="1" i="1" u="sng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4800" b="1" i="1" dirty="0" smtClean="0">
                <a:solidFill>
                  <a:srgbClr val="002060"/>
                </a:solidFill>
                <a:latin typeface="Monotype Corsiva" pitchFamily="66" charset="0"/>
              </a:rPr>
              <a:t>л</a:t>
            </a:r>
            <a:r>
              <a:rPr lang="ru-RU" sz="4800" b="1" i="1" dirty="0" smtClean="0">
                <a:solidFill>
                  <a:srgbClr val="FF0000"/>
                </a:solidFill>
                <a:latin typeface="Monotype Corsiva" pitchFamily="66" charset="0"/>
              </a:rPr>
              <a:t>е</a:t>
            </a:r>
            <a:r>
              <a:rPr lang="ru-RU" sz="4800" b="1" i="1" dirty="0" smtClean="0">
                <a:solidFill>
                  <a:srgbClr val="002060"/>
                </a:solidFill>
                <a:latin typeface="Monotype Corsiva" pitchFamily="66" charset="0"/>
              </a:rPr>
              <a:t>нись.</a:t>
            </a:r>
            <a:endParaRPr lang="ru-RU" sz="4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b="1" i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13800" b="1" i="1" dirty="0" smtClean="0">
                <a:solidFill>
                  <a:srgbClr val="002060"/>
                </a:solidFill>
                <a:latin typeface="Monotype Corsiva" pitchFamily="66" charset="0"/>
              </a:rPr>
              <a:t>не</a:t>
            </a:r>
            <a:r>
              <a:rPr lang="ru-RU" sz="13800" b="1" i="1" u="sng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13800" b="1" i="1" dirty="0" smtClean="0">
                <a:solidFill>
                  <a:srgbClr val="002060"/>
                </a:solidFill>
                <a:latin typeface="Monotype Corsiva" pitchFamily="66" charset="0"/>
              </a:rPr>
              <a:t>сп</a:t>
            </a:r>
            <a:r>
              <a:rPr lang="ru-RU" sz="13800" b="1" i="1" dirty="0" smtClean="0">
                <a:solidFill>
                  <a:srgbClr val="FF0000"/>
                </a:solidFill>
                <a:latin typeface="Monotype Corsiva" pitchFamily="66" charset="0"/>
              </a:rPr>
              <a:t>е</a:t>
            </a:r>
            <a:r>
              <a:rPr lang="ru-RU" sz="13800" b="1" i="1" dirty="0" smtClean="0">
                <a:solidFill>
                  <a:srgbClr val="002060"/>
                </a:solidFill>
                <a:latin typeface="Monotype Corsiva" pitchFamily="66" charset="0"/>
              </a:rPr>
              <a:t>ши, </a:t>
            </a:r>
          </a:p>
          <a:p>
            <a:pPr algn="ctr">
              <a:buNone/>
            </a:pPr>
            <a:r>
              <a:rPr lang="ru-RU" sz="13800" b="1" i="1" dirty="0" smtClean="0">
                <a:solidFill>
                  <a:srgbClr val="002060"/>
                </a:solidFill>
                <a:latin typeface="Monotype Corsiva" pitchFamily="66" charset="0"/>
              </a:rPr>
              <a:t>не</a:t>
            </a:r>
            <a:r>
              <a:rPr lang="ru-RU" sz="13800" b="1" i="1" u="sng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13800" b="1" i="1" dirty="0" smtClean="0">
                <a:solidFill>
                  <a:srgbClr val="002060"/>
                </a:solidFill>
                <a:latin typeface="Monotype Corsiva" pitchFamily="66" charset="0"/>
              </a:rPr>
              <a:t>л</a:t>
            </a:r>
            <a:r>
              <a:rPr lang="ru-RU" sz="13800" b="1" i="1" dirty="0" smtClean="0">
                <a:solidFill>
                  <a:srgbClr val="FF0000"/>
                </a:solidFill>
                <a:latin typeface="Monotype Corsiva" pitchFamily="66" charset="0"/>
              </a:rPr>
              <a:t>е</a:t>
            </a:r>
            <a:r>
              <a:rPr lang="ru-RU" sz="13800" b="1" i="1" dirty="0" smtClean="0">
                <a:solidFill>
                  <a:srgbClr val="002060"/>
                </a:solidFill>
                <a:latin typeface="Monotype Corsiva" pitchFamily="66" charset="0"/>
              </a:rPr>
              <a:t>нись</a:t>
            </a:r>
            <a:endParaRPr lang="ru-RU" sz="6000" b="1" dirty="0" smtClean="0"/>
          </a:p>
          <a:p>
            <a:endParaRPr lang="ru-RU" sz="5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500034" y="642918"/>
          <a:ext cx="7643866" cy="2214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14282" y="2143116"/>
            <a:ext cx="8929718" cy="2123658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endParaRPr lang="ru-RU" sz="4400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sz="4400" i="1" dirty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sz="4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276872"/>
            <a:ext cx="86787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НЕ</a:t>
            </a:r>
            <a:r>
              <a:rPr lang="ru-RU" sz="4800" b="1" dirty="0" smtClean="0">
                <a:solidFill>
                  <a:srgbClr val="C00000"/>
                </a:solidFill>
              </a:rPr>
              <a:t>- </a:t>
            </a:r>
            <a:r>
              <a:rPr lang="ru-RU" sz="5400" b="1" i="1" dirty="0" smtClean="0"/>
              <a:t>частица</a:t>
            </a:r>
            <a:r>
              <a:rPr lang="ru-RU" sz="5400" b="1" i="1" smtClean="0"/>
              <a:t>, </a:t>
            </a:r>
          </a:p>
          <a:p>
            <a:pPr algn="ctr"/>
            <a:r>
              <a:rPr lang="ru-RU" sz="5400" b="1" i="1" smtClean="0"/>
              <a:t> </a:t>
            </a:r>
            <a:r>
              <a:rPr lang="ru-RU" sz="5400" b="1" i="1" dirty="0" smtClean="0"/>
              <a:t>с глаголами пишется раздельно.</a:t>
            </a:r>
            <a:endParaRPr lang="ru-RU" sz="48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500034" y="642918"/>
          <a:ext cx="7643866" cy="2214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https://im0-tub-ru.yandex.net/i?id=356285b4c4e55166fafcf74f98080ea1&amp;n=13&amp;exp=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85918" y="1857364"/>
            <a:ext cx="5143504" cy="257175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285720" y="285728"/>
          <a:ext cx="8501122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57158" y="2000240"/>
            <a:ext cx="87868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 err="1" smtClean="0">
                <a:solidFill>
                  <a:srgbClr val="0070C0"/>
                </a:solidFill>
              </a:rPr>
              <a:t>ра</a:t>
            </a:r>
            <a:r>
              <a:rPr lang="ru-RU" sz="3600" b="1" dirty="0" smtClean="0">
                <a:solidFill>
                  <a:srgbClr val="0070C0"/>
                </a:solidFill>
              </a:rPr>
              <a:t> – </a:t>
            </a:r>
            <a:r>
              <a:rPr lang="ru-RU" sz="3600" b="1" dirty="0" err="1" smtClean="0">
                <a:solidFill>
                  <a:srgbClr val="0070C0"/>
                </a:solidFill>
              </a:rPr>
              <a:t>ра</a:t>
            </a:r>
            <a:r>
              <a:rPr lang="ru-RU" sz="3600" b="1" dirty="0" smtClean="0">
                <a:solidFill>
                  <a:srgbClr val="0070C0"/>
                </a:solidFill>
              </a:rPr>
              <a:t> – </a:t>
            </a:r>
            <a:r>
              <a:rPr lang="ru-RU" sz="3600" b="1" dirty="0" err="1" smtClean="0">
                <a:solidFill>
                  <a:srgbClr val="0070C0"/>
                </a:solidFill>
              </a:rPr>
              <a:t>ра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3200" b="1" dirty="0" smtClean="0"/>
              <a:t>– начинается  …,</a:t>
            </a:r>
          </a:p>
          <a:p>
            <a:pPr lvl="0"/>
            <a:r>
              <a:rPr lang="ru-RU" sz="3600" b="1" dirty="0" err="1" smtClean="0">
                <a:solidFill>
                  <a:srgbClr val="0070C0"/>
                </a:solidFill>
              </a:rPr>
              <a:t>ри</a:t>
            </a:r>
            <a:r>
              <a:rPr lang="ru-RU" sz="3600" b="1" dirty="0" smtClean="0">
                <a:solidFill>
                  <a:srgbClr val="0070C0"/>
                </a:solidFill>
              </a:rPr>
              <a:t> – </a:t>
            </a:r>
            <a:r>
              <a:rPr lang="ru-RU" sz="3600" b="1" dirty="0" err="1" smtClean="0">
                <a:solidFill>
                  <a:srgbClr val="0070C0"/>
                </a:solidFill>
              </a:rPr>
              <a:t>ри</a:t>
            </a:r>
            <a:r>
              <a:rPr lang="ru-RU" sz="3600" b="1" dirty="0" smtClean="0">
                <a:solidFill>
                  <a:srgbClr val="0070C0"/>
                </a:solidFill>
              </a:rPr>
              <a:t> – </a:t>
            </a:r>
            <a:r>
              <a:rPr lang="ru-RU" sz="3600" b="1" dirty="0" err="1" smtClean="0">
                <a:solidFill>
                  <a:srgbClr val="0070C0"/>
                </a:solidFill>
              </a:rPr>
              <a:t>ри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3200" b="1" dirty="0" smtClean="0"/>
              <a:t>– улетели …,</a:t>
            </a:r>
          </a:p>
          <a:p>
            <a:pPr lvl="0"/>
            <a:r>
              <a:rPr lang="ru-RU" sz="3600" b="1" dirty="0" err="1" smtClean="0">
                <a:solidFill>
                  <a:srgbClr val="0070C0"/>
                </a:solidFill>
              </a:rPr>
              <a:t>ры</a:t>
            </a:r>
            <a:r>
              <a:rPr lang="ru-RU" sz="3600" b="1" dirty="0" smtClean="0">
                <a:solidFill>
                  <a:srgbClr val="0070C0"/>
                </a:solidFill>
              </a:rPr>
              <a:t> – </a:t>
            </a:r>
            <a:r>
              <a:rPr lang="ru-RU" sz="3600" b="1" dirty="0" err="1" smtClean="0">
                <a:solidFill>
                  <a:srgbClr val="0070C0"/>
                </a:solidFill>
              </a:rPr>
              <a:t>ры</a:t>
            </a:r>
            <a:r>
              <a:rPr lang="ru-RU" sz="3600" b="1" dirty="0" smtClean="0">
                <a:solidFill>
                  <a:srgbClr val="0070C0"/>
                </a:solidFill>
              </a:rPr>
              <a:t> – </a:t>
            </a:r>
            <a:r>
              <a:rPr lang="ru-RU" sz="3600" b="1" dirty="0" err="1" smtClean="0">
                <a:solidFill>
                  <a:srgbClr val="0070C0"/>
                </a:solidFill>
              </a:rPr>
              <a:t>ры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3200" b="1" dirty="0" smtClean="0"/>
              <a:t>– появились …</a:t>
            </a:r>
          </a:p>
          <a:p>
            <a:pPr lvl="0"/>
            <a:r>
              <a:rPr lang="ru-RU" sz="3600" b="1" dirty="0" smtClean="0">
                <a:solidFill>
                  <a:srgbClr val="0070C0"/>
                </a:solidFill>
              </a:rPr>
              <a:t>рык – рук – рок </a:t>
            </a:r>
            <a:r>
              <a:rPr lang="ru-RU" sz="3200" b="1" dirty="0" smtClean="0"/>
              <a:t>– продолжаем мы … . 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29322" y="1928802"/>
            <a:ext cx="11320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игра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57818" y="2500306"/>
            <a:ext cx="18598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снегири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29322" y="3071810"/>
            <a:ext cx="17379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комары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715272" y="3571876"/>
            <a:ext cx="11320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урок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500034" y="642918"/>
          <a:ext cx="7643866" cy="2214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00034" y="2143116"/>
            <a:ext cx="8001056" cy="3785652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ru-RU" sz="40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РАССУЖДАЕМ, </a:t>
            </a:r>
            <a:endParaRPr lang="ru-RU" sz="40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ДУМАЕМ</a:t>
            </a:r>
            <a:r>
              <a:rPr lang="ru-RU" sz="40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40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НАБЛЮДАЕМ</a:t>
            </a:r>
            <a:r>
              <a:rPr lang="ru-RU" sz="40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40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СЛУШАЕМ</a:t>
            </a:r>
            <a:r>
              <a:rPr lang="ru-RU" sz="40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40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ДОКАЗЫВАЕМ</a:t>
            </a:r>
            <a:r>
              <a:rPr lang="ru-RU" sz="40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40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ПИШЕМ</a:t>
            </a:r>
            <a:r>
              <a:rPr lang="ru-RU" sz="40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/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ЧИТАЕМ</a:t>
            </a:r>
            <a:r>
              <a:rPr lang="ru-RU" sz="40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500034" y="642918"/>
          <a:ext cx="7643866" cy="2214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28596" y="1500175"/>
            <a:ext cx="8286808" cy="4524315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Глагол - это ...: </a:t>
            </a:r>
            <a:endParaRPr lang="ru-RU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часть речи; б) часть слова. </a:t>
            </a:r>
            <a:endParaRPr lang="ru-RU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Глагол отвечает на вопросы:</a:t>
            </a:r>
            <a:endParaRPr lang="ru-RU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какой? какая? какое?; </a:t>
            </a:r>
            <a:endParaRPr lang="ru-RU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кто? что?; </a:t>
            </a:r>
            <a:endParaRPr lang="ru-RU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что делал? что делает?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сделает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 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Глагол обозначает:</a:t>
            </a:r>
            <a:endParaRPr lang="ru-RU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предмет; </a:t>
            </a:r>
            <a:endParaRPr lang="ru-RU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действие предмета; </a:t>
            </a:r>
            <a:endParaRPr lang="ru-RU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признак предмета 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В предложении чаще всего глагол бывает:</a:t>
            </a:r>
            <a:endParaRPr lang="ru-RU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сказуемым;</a:t>
            </a:r>
            <a:endParaRPr lang="ru-RU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подлежащим. </a:t>
            </a:r>
            <a:endParaRPr lang="ru-RU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Глагол по числам:</a:t>
            </a:r>
            <a:endParaRPr lang="ru-RU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изменяется;</a:t>
            </a:r>
            <a:endParaRPr lang="ru-RU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не изменяется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3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500034" y="642918"/>
          <a:ext cx="7643866" cy="2214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28596" y="1500175"/>
            <a:ext cx="8286808" cy="3724096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Глагол - это ...: </a:t>
            </a:r>
            <a:endParaRPr lang="ru-RU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часть речи; </a:t>
            </a:r>
            <a:endParaRPr lang="ru-RU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Глагол отвечает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вопросы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ru-RU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что делал? что делает?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сделает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 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Глагол обозначает:</a:t>
            </a:r>
            <a:endParaRPr lang="ru-RU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действие предмета;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В предложении чаще всего глагол бывает:</a:t>
            </a:r>
            <a:endParaRPr lang="ru-RU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сказуемым;</a:t>
            </a:r>
            <a:endParaRPr lang="ru-RU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Глагол по числам:</a:t>
            </a:r>
            <a:endParaRPr lang="ru-RU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изменяется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lang="ru-RU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500034" y="642918"/>
          <a:ext cx="7643866" cy="2214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146" name="AutoShape 2" descr="C:\Users\home\Desktop\%D0%BC%D0%B5%D1%82%D0%BE%D0%B4 %D1%80%D0%B0%D0%B1 %D1%81%D0%B0%D0%B9%D1%82%D1%8B\%D0%BA%D0%B0%D1%80%D1%82%D0%B8%D0%BD%D0%BA%D0%B8 %D0%BD%D0%B0 %D1%81%D0%B0%D0%B9%D1%82\%D0%BA%D0%BD%D0%B8%D0%B3%D0%B8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C:\Users\home\Desktop\%D0%BC%D0%B5%D1%82%D0%BE%D0%B4 %D1%80%D0%B0%D0%B1 %D1%81%D0%B0%D0%B9%D1%82%D1%8B\%D0%BA%D0%B0%D1%80%D1%82%D0%B8%D0%BD%D0%BA%D0%B8 %D0%BD%D0%B0 %D1%81%D0%B0%D0%B9%D1%82\%D0%BA%D0%BD%D0%B8%D0%B3%D0%B8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C:\Users\home\Desktop\%D0%BC%D0%B5%D1%82%D0%BE%D0%B4 %D1%80%D0%B0%D0%B1 %D1%81%D0%B0%D0%B9%D1%82%D1%8B\%D0%BA%D0%B0%D1%80%D1%82%D0%B8%D0%BD%D0%BA%D0%B8 %D0%BD%D0%B0 %D1%81%D0%B0%D0%B9%D1%82\%D0%BA%D0%BD%D0%B8%D0%B3%D0%B8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2" name="AutoShape 8" descr="C:\Users\home\Desktop\%D0%BC%D0%B5%D1%82%D0%BE%D0%B4 %D1%80%D0%B0%D0%B1 %D1%81%D0%B0%D0%B9%D1%82%D1%8B\%D0%BA%D0%B0%D1%80%D1%82%D0%B8%D0%BD%D0%BA%D0%B8 %D0%BD%D0%B0 %D1%81%D0%B0%D0%B9%D1%82\%D0%BA%D0%BD%D0%B8%D0%B3%D0%B8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3" name="Picture 9" descr="C:\Users\home\Desktop\сов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0298" y="1689485"/>
            <a:ext cx="3714776" cy="342688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28596" y="1500175"/>
            <a:ext cx="8286808" cy="3046988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СП</a:t>
            </a:r>
            <a:r>
              <a:rPr lang="ru-RU" sz="9600" u="sng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sz="6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ШИ</a:t>
            </a:r>
            <a:r>
              <a:rPr lang="ru-RU" sz="6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6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СП</a:t>
            </a:r>
            <a:r>
              <a:rPr lang="ru-RU" sz="96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ѐ</a:t>
            </a:r>
            <a:r>
              <a:rPr lang="ru-RU" sz="6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ШКА</a:t>
            </a:r>
            <a:endParaRPr lang="ru-RU" sz="66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Л</a:t>
            </a:r>
            <a:r>
              <a:rPr lang="ru-RU" sz="9600" u="sng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sz="6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НИСЬ</a:t>
            </a:r>
            <a:r>
              <a:rPr lang="ru-RU" sz="6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sz="6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Л</a:t>
            </a:r>
            <a:r>
              <a:rPr lang="ru-RU" sz="96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ѐ</a:t>
            </a:r>
            <a:r>
              <a:rPr lang="ru-RU" sz="6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НЬ</a:t>
            </a:r>
            <a:endParaRPr lang="ru-RU" sz="6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964363" y="214291"/>
            <a:ext cx="7215274" cy="1357322"/>
            <a:chOff x="214295" y="185580"/>
            <a:chExt cx="7215274" cy="435145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214295" y="185580"/>
              <a:ext cx="7215274" cy="435145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235537" y="206822"/>
              <a:ext cx="7172790" cy="3926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5740" tIns="205740" rIns="205740" bIns="205740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5400" b="1" i="1" dirty="0" smtClean="0">
                  <a:solidFill>
                    <a:schemeClr val="tx1"/>
                  </a:solidFill>
                </a:rPr>
                <a:t>Проверь</a:t>
              </a:r>
              <a:endParaRPr lang="ru-RU" sz="5400" b="1" i="1" kern="1200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500034" y="642918"/>
          <a:ext cx="7643866" cy="2214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14282" y="2143116"/>
            <a:ext cx="8929718" cy="3539430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ru-RU" sz="4800" b="1" i="1" dirty="0" smtClean="0">
                <a:latin typeface="Monotype Corsiva" pitchFamily="66" charset="0"/>
              </a:rPr>
              <a:t>Языком </a:t>
            </a:r>
            <a:r>
              <a:rPr lang="ru-RU" sz="4800" b="1" i="1" u="sng" dirty="0" err="1" smtClean="0">
                <a:latin typeface="Monotype Corsiva" pitchFamily="66" charset="0"/>
              </a:rPr>
              <a:t>нес</a:t>
            </a:r>
            <a:r>
              <a:rPr lang="ru-RU" sz="4800" b="1" i="1" dirty="0" err="1" smtClean="0">
                <a:latin typeface="Monotype Corsiva" pitchFamily="66" charset="0"/>
              </a:rPr>
              <a:t>п</a:t>
            </a:r>
            <a:r>
              <a:rPr lang="ru-RU" sz="4800" b="1" i="1" dirty="0" err="1" smtClean="0">
                <a:solidFill>
                  <a:srgbClr val="FF0000"/>
                </a:solidFill>
                <a:latin typeface="Monotype Corsiva" pitchFamily="66" charset="0"/>
              </a:rPr>
              <a:t>е</a:t>
            </a:r>
            <a:r>
              <a:rPr lang="ru-RU" sz="4800" b="1" i="1" dirty="0" err="1" smtClean="0">
                <a:latin typeface="Monotype Corsiva" pitchFamily="66" charset="0"/>
              </a:rPr>
              <a:t>ши</a:t>
            </a:r>
            <a:r>
              <a:rPr lang="ru-RU" sz="4800" b="1" i="1" dirty="0" smtClean="0">
                <a:latin typeface="Monotype Corsiva" pitchFamily="66" charset="0"/>
              </a:rPr>
              <a:t>, а делом </a:t>
            </a:r>
            <a:r>
              <a:rPr lang="ru-RU" sz="4800" b="1" i="1" u="sng" dirty="0" err="1" smtClean="0">
                <a:latin typeface="Monotype Corsiva" pitchFamily="66" charset="0"/>
              </a:rPr>
              <a:t>нел</a:t>
            </a:r>
            <a:r>
              <a:rPr lang="ru-RU" sz="4800" b="1" i="1" dirty="0" err="1" smtClean="0">
                <a:solidFill>
                  <a:srgbClr val="FF0000"/>
                </a:solidFill>
                <a:latin typeface="Monotype Corsiva" pitchFamily="66" charset="0"/>
              </a:rPr>
              <a:t>е</a:t>
            </a:r>
            <a:r>
              <a:rPr lang="ru-RU" sz="4800" b="1" i="1" dirty="0" err="1" smtClean="0">
                <a:latin typeface="Monotype Corsiva" pitchFamily="66" charset="0"/>
              </a:rPr>
              <a:t>нись</a:t>
            </a:r>
            <a:r>
              <a:rPr lang="ru-RU" sz="4800" b="1" i="1" dirty="0" smtClean="0">
                <a:latin typeface="Monotype Corsiva" pitchFamily="66" charset="0"/>
              </a:rPr>
              <a:t>.</a:t>
            </a:r>
          </a:p>
          <a:p>
            <a:endParaRPr lang="ru-RU" sz="4400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sz="4400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sz="4400" i="1" dirty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sz="4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244334"/>
            <a:ext cx="8858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smtClean="0">
                <a:solidFill>
                  <a:srgbClr val="002060"/>
                </a:solidFill>
                <a:latin typeface="Monotype Corsiva" pitchFamily="66" charset="0"/>
              </a:rPr>
              <a:t>Языком не</a:t>
            </a:r>
            <a:r>
              <a:rPr lang="ru-RU" sz="4800" b="1" i="1" u="sng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4800" b="1" i="1" smtClean="0">
                <a:solidFill>
                  <a:srgbClr val="002060"/>
                </a:solidFill>
                <a:latin typeface="Monotype Corsiva" pitchFamily="66" charset="0"/>
              </a:rPr>
              <a:t>сп</a:t>
            </a:r>
            <a:r>
              <a:rPr lang="ru-RU" sz="4800" b="1" i="1" smtClean="0">
                <a:solidFill>
                  <a:srgbClr val="FF0000"/>
                </a:solidFill>
                <a:latin typeface="Monotype Corsiva" pitchFamily="66" charset="0"/>
              </a:rPr>
              <a:t>е</a:t>
            </a:r>
            <a:r>
              <a:rPr lang="ru-RU" sz="4800" b="1" i="1" smtClean="0">
                <a:solidFill>
                  <a:srgbClr val="002060"/>
                </a:solidFill>
                <a:latin typeface="Monotype Corsiva" pitchFamily="66" charset="0"/>
              </a:rPr>
              <a:t>ши, а делом не</a:t>
            </a:r>
            <a:r>
              <a:rPr lang="ru-RU" sz="4800" b="1" i="1" u="sng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4800" b="1" i="1" smtClean="0">
                <a:solidFill>
                  <a:srgbClr val="002060"/>
                </a:solidFill>
                <a:latin typeface="Monotype Corsiva" pitchFamily="66" charset="0"/>
              </a:rPr>
              <a:t>л</a:t>
            </a:r>
            <a:r>
              <a:rPr lang="ru-RU" sz="4800" b="1" i="1" smtClean="0">
                <a:solidFill>
                  <a:srgbClr val="FF0000"/>
                </a:solidFill>
                <a:latin typeface="Monotype Corsiva" pitchFamily="66" charset="0"/>
              </a:rPr>
              <a:t>е</a:t>
            </a:r>
            <a:r>
              <a:rPr lang="ru-RU" sz="4800" b="1" i="1" smtClean="0">
                <a:solidFill>
                  <a:srgbClr val="002060"/>
                </a:solidFill>
                <a:latin typeface="Monotype Corsiva" pitchFamily="66" charset="0"/>
              </a:rPr>
              <a:t>нись.</a:t>
            </a:r>
            <a:endParaRPr lang="ru-RU" sz="4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608</TotalTime>
  <Words>437</Words>
  <Application>Microsoft Office PowerPoint</Application>
  <PresentationFormat>Экран (4:3)</PresentationFormat>
  <Paragraphs>114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40</cp:revision>
  <dcterms:created xsi:type="dcterms:W3CDTF">2020-04-11T16:18:44Z</dcterms:created>
  <dcterms:modified xsi:type="dcterms:W3CDTF">2020-04-16T06:46:08Z</dcterms:modified>
</cp:coreProperties>
</file>