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8" r:id="rId3"/>
    <p:sldId id="259" r:id="rId4"/>
    <p:sldId id="260" r:id="rId5"/>
    <p:sldId id="262" r:id="rId6"/>
    <p:sldId id="263" r:id="rId7"/>
    <p:sldId id="283" r:id="rId8"/>
    <p:sldId id="29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61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8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3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6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4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8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45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48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29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5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7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94DE68A-BBA7-46C2-A32D-833EC1F60ADE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272B212-65D3-4B1F-BBC8-7A22383EA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68A52-7603-495E-83DF-7F14F7BDBD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Города Кузбасса.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7EE0D6-DFF7-41EA-9600-AF1AD6381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3138" y="4723003"/>
            <a:ext cx="3783434" cy="1367404"/>
          </a:xfrm>
        </p:spPr>
        <p:txBody>
          <a:bodyPr>
            <a:noAutofit/>
          </a:bodyPr>
          <a:lstStyle/>
          <a:p>
            <a:pPr algn="l">
              <a:lnSpc>
                <a:spcPct val="50000"/>
              </a:lnSpc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>
              <a:lnSpc>
                <a:spcPct val="50000"/>
              </a:lnSpc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>
              <a:lnSpc>
                <a:spcPct val="50000"/>
              </a:lnSpc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23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4000">
        <p15:prstTrans prst="pageCurlDouble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города Кемеровской области">
            <a:extLst>
              <a:ext uri="{FF2B5EF4-FFF2-40B4-BE49-F238E27FC236}">
                <a16:creationId xmlns:a16="http://schemas.microsoft.com/office/drawing/2014/main" id="{EC11EFAE-3D8E-43AC-8DE4-46EC36598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572" y="783442"/>
            <a:ext cx="3528370" cy="529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1">
            <a:extLst>
              <a:ext uri="{FF2B5EF4-FFF2-40B4-BE49-F238E27FC236}">
                <a16:creationId xmlns:a16="http://schemas.microsoft.com/office/drawing/2014/main" id="{B84A23CB-FB30-4918-8A99-CFC028D15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66" y="312522"/>
            <a:ext cx="516006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</a:p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Кемеровской области </a:t>
            </a:r>
          </a:p>
        </p:txBody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373BF63C-BC59-43B3-9700-F2EE55FA1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65" y="1504774"/>
            <a:ext cx="5368931" cy="47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насчитывается </a:t>
            </a:r>
          </a:p>
          <a:p>
            <a:pPr algn="ctr"/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городов (см. карту).</a:t>
            </a:r>
          </a:p>
          <a:p>
            <a:pPr algn="ctr"/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Наиболее крупные по  численности населения (около или свыше 100 тыс. жителей)</a:t>
            </a:r>
          </a:p>
          <a:p>
            <a:pPr algn="ctr"/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Кемерово, Новокузнецк, Прокопьевск, Киселевск, Ленинск-Кузнецкий, Междуреченск. </a:t>
            </a:r>
            <a:b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природное богатство Кузбасса - уголь - добывается в </a:t>
            </a:r>
          </a:p>
          <a:p>
            <a:pPr algn="ctr"/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городах.</a:t>
            </a:r>
          </a:p>
          <a:p>
            <a:endParaRPr lang="ru-RU" altLang="ru-RU" sz="1633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eelOff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55D3A3-BD94-4339-8710-F1F048DB7DB0}"/>
              </a:ext>
            </a:extLst>
          </p:cNvPr>
          <p:cNvSpPr txBox="1"/>
          <p:nvPr/>
        </p:nvSpPr>
        <p:spPr>
          <a:xfrm>
            <a:off x="6778305" y="239246"/>
            <a:ext cx="524224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многих городов исчисляется веками и тысячелетиями.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города 90 лет – незначительный срок. Но именно в этот небольшой отрезок времени, на месте захолустного и мало кому известного 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села Щеглова 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воздвигнут современный город, крупный индустриальный и культурный центр нашей страны, административный центр земли Кузнецкой.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9ACC541-7ADE-45DE-8EA3-573A684D9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22" y="239245"/>
            <a:ext cx="5794459" cy="386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emerovo-700x462">
            <a:extLst>
              <a:ext uri="{FF2B5EF4-FFF2-40B4-BE49-F238E27FC236}">
                <a16:creationId xmlns:a16="http://schemas.microsoft.com/office/drawing/2014/main" id="{AFE9E718-9CC8-4698-9518-B3BD28900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688" y="2914679"/>
            <a:ext cx="5612234" cy="370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21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eelOff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D4777D-42CE-4ABD-AE31-D3CF106320CF}"/>
              </a:ext>
            </a:extLst>
          </p:cNvPr>
          <p:cNvSpPr txBox="1"/>
          <p:nvPr/>
        </p:nvSpPr>
        <p:spPr>
          <a:xfrm>
            <a:off x="7466202" y="453006"/>
            <a:ext cx="433527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 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один из крупнейших металлургических и угледобывающих центров России.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1618 - 1622 гг. город назывался 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Кузнецкий острог, 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коренное население региона именовалось «кузнецкие татары» за их металлургические промыслы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1622 - 1939 гг. 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Кузнецк,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1929 г . в связи со строительством Кузнецкого металлургического комбината был основан посёлок Сад-город,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1931 г. переименованный в Новокузнецк,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 1932 - в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1939 г. Кузнецк был присоединён к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Сталинску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Объединённый город сперва назывался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-Кузнецк, а затем снова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1961 г. после разоблачения так называемого культа личности, город стал называться Новокузнецк.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D1A50DC-0198-4761-A371-A2F44DC03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93" y="90304"/>
            <a:ext cx="5749690" cy="287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novokuznetsk-700x467">
            <a:extLst>
              <a:ext uri="{FF2B5EF4-FFF2-40B4-BE49-F238E27FC236}">
                <a16:creationId xmlns:a16="http://schemas.microsoft.com/office/drawing/2014/main" id="{12DEE978-34EB-4FED-8ACD-7A0BCFA92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383" y="3122926"/>
            <a:ext cx="5270819" cy="351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744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eelOff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2A20EF-2E6F-4D51-A532-F29F5B50058C}"/>
              </a:ext>
            </a:extLst>
          </p:cNvPr>
          <p:cNvSpPr txBox="1"/>
          <p:nvPr/>
        </p:nvSpPr>
        <p:spPr>
          <a:xfrm>
            <a:off x="7255173" y="609599"/>
            <a:ext cx="4832052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 XVIII веке на месте теперешнего города стояла деревня 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Монастырская, 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после строительства здесь церкви святого Прокопия стала называться 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селом </a:t>
            </a:r>
            <a:r>
              <a:rPr lang="ru-RU" b="1" i="1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Прокопьевским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Благодаря залежам каменного угля в этой местности и активному строительству угольных предприятий в начале прошлого века 29 января 1928 года село получило статус рабочего посёлка, а 10 мая 1931 года Прокопьевску был присвоен статус города.</a:t>
            </a:r>
          </a:p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Прокопьевск является третьим по численности населения городом Кемеровской области. </a:t>
            </a:r>
          </a:p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Город является одним из основных центров добычи коксующегося угля в Кузбассе. Но промышленный потенциал не ограничен добычей угля, здесь получили развитие и другие отрасли – машиностроение, производство стройматериалов, пищевая промышленность.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C300CED-7533-42B8-AC99-0E7A7D3F2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04" y="205442"/>
            <a:ext cx="5221086" cy="347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prokopevsk-700x462">
            <a:extLst>
              <a:ext uri="{FF2B5EF4-FFF2-40B4-BE49-F238E27FC236}">
                <a16:creationId xmlns:a16="http://schemas.microsoft.com/office/drawing/2014/main" id="{877B8DD9-EA48-4A84-A90F-C64386AB9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635" y="3297296"/>
            <a:ext cx="5083728" cy="335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321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eelOff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8F2D24-21FC-4488-B41A-20BB1A67D1E9}"/>
              </a:ext>
            </a:extLst>
          </p:cNvPr>
          <p:cNvSpPr txBox="1"/>
          <p:nvPr/>
        </p:nvSpPr>
        <p:spPr>
          <a:xfrm>
            <a:off x="6686549" y="295275"/>
            <a:ext cx="5359401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основан в 1946 году как посёлок </a:t>
            </a:r>
            <a:r>
              <a:rPr lang="ru-RU" b="1" i="1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Ольжерас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назван по расположению на реке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Ольжерас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(правый приток Усы). 23 июня 1955 года посёлок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Ольжерас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преобразован в </a:t>
            </a:r>
            <a:r>
              <a:rPr lang="ru-RU" b="1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Междуреченск. </a:t>
            </a:r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Своё название получил из-за своеобразного географического положения – в районе слияния рек Томи и Усы.</a:t>
            </a:r>
          </a:p>
          <a:p>
            <a:pPr algn="just" fontAlgn="base"/>
            <a:r>
              <a:rPr lang="ru-RU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Междуреченск – один из крупнейших угледобывающих городов Кузбасса, возникший в результате начала освоения крупнейшего месторождения каменного угля, обнаруженного в месте слияния двух сибирских рек Томи и Усы, и 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получившего название «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Томусинского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 fontAlgn="base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Ориентир на угледобычу отражён даже в гербе Междуреченска. Также на нём изображены Томь и Уса, между которыми находится город. 	Развит горнолыжный спорт, созданы трассы для специального слалома и слалома-гиганта. </a:t>
            </a:r>
          </a:p>
          <a:p>
            <a:pPr algn="just" fontAlgn="base"/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Популярны пешие походы в горный туристический район Поднебесные Зубья.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C6221C4B-5B87-421C-A20C-93716430E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62" y="295275"/>
            <a:ext cx="4593032" cy="34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53C2E5-080D-4D9A-90B7-9EFF9F79C920}"/>
              </a:ext>
            </a:extLst>
          </p:cNvPr>
          <p:cNvSpPr txBox="1"/>
          <p:nvPr/>
        </p:nvSpPr>
        <p:spPr>
          <a:xfrm>
            <a:off x="298451" y="6037062"/>
            <a:ext cx="6235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1" u="sng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Междуреченск – центр горнолыжного спорта и туризма.</a:t>
            </a:r>
            <a:endParaRPr lang="ru-RU" dirty="0"/>
          </a:p>
        </p:txBody>
      </p:sp>
      <p:pic>
        <p:nvPicPr>
          <p:cNvPr id="7170" name="Picture 2" descr="mezhdurechensk-700x469">
            <a:extLst>
              <a:ext uri="{FF2B5EF4-FFF2-40B4-BE49-F238E27FC236}">
                <a16:creationId xmlns:a16="http://schemas.microsoft.com/office/drawing/2014/main" id="{01B38499-ED7C-478C-A994-44E52B26B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986" y="2649943"/>
            <a:ext cx="4922165" cy="329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331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eelOff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utotravel.ru/phalbum/90243/111.jpg">
            <a:extLst>
              <a:ext uri="{FF2B5EF4-FFF2-40B4-BE49-F238E27FC236}">
                <a16:creationId xmlns:a16="http://schemas.microsoft.com/office/drawing/2014/main" id="{F1D3429D-9B67-4BCD-A11C-EEDB6B8B2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21" y="131893"/>
            <a:ext cx="5906724" cy="392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Прямоугольник 2">
            <a:extLst>
              <a:ext uri="{FF2B5EF4-FFF2-40B4-BE49-F238E27FC236}">
                <a16:creationId xmlns:a16="http://schemas.microsoft.com/office/drawing/2014/main" id="{EF8700D5-288C-4D4C-9123-94874635C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837" y="4186106"/>
            <a:ext cx="687897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Город 18 музеев, город деревянного зодчества.</a:t>
            </a:r>
          </a:p>
          <a:p>
            <a:pPr algn="ctr" eaLnBrk="1" hangingPunct="1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Располагается на берегу реки под названием Кия. В прошлом на этих территориях обитали тюркоязычные татары. </a:t>
            </a:r>
          </a:p>
          <a:p>
            <a:pPr algn="ctr" eaLnBrk="1" hangingPunct="1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вошёл в историю солдатским бунтом 1905 года. </a:t>
            </a:r>
          </a:p>
          <a:p>
            <a:pPr algn="ctr" eaLnBrk="1" hangingPunct="1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Мариинске работают три музея: краеведческий, Музей бересты и мемориальный дом писателя Владимира Чивилихина. </a:t>
            </a:r>
          </a:p>
          <a:p>
            <a:pPr algn="ctr" eaLnBrk="1" hangingPunct="1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памятник двум монархам – Александру II и Марии Александровне. 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http://autotravel.ru/phalbum/90243/109.jpg">
            <a:extLst>
              <a:ext uri="{FF2B5EF4-FFF2-40B4-BE49-F238E27FC236}">
                <a16:creationId xmlns:a16="http://schemas.microsoft.com/office/drawing/2014/main" id="{6DFB86DE-1605-4434-A93E-015936AAA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719" y="145926"/>
            <a:ext cx="3625030" cy="54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EB22BA-60CA-45C2-9139-88DBF028D8DF}"/>
              </a:ext>
            </a:extLst>
          </p:cNvPr>
          <p:cNvSpPr txBox="1"/>
          <p:nvPr/>
        </p:nvSpPr>
        <p:spPr>
          <a:xfrm>
            <a:off x="7558481" y="5847127"/>
            <a:ext cx="3575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картофелю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peelOff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38115-DCA3-417A-AAE8-061CFD80B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080" y="1208015"/>
            <a:ext cx="9764784" cy="3305262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вопросы: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Какой город является областным центром Кемеровской области?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назовите города с населением более или около 100 тысяч человек. Сколько всего городов в Кузбассе?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Чем интересен город Мариинск?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 месте какого поселка возник город Междуреченск и чем он привлекателен?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– один из промышленных центров России? Южная столица Кузбасса?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73A604-D032-4E18-87A9-92E01B1D27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09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276</TotalTime>
  <Words>644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Cambria</vt:lpstr>
      <vt:lpstr>Rockwell</vt:lpstr>
      <vt:lpstr>Rockwell Condensed</vt:lpstr>
      <vt:lpstr>Times New Roman</vt:lpstr>
      <vt:lpstr>Wingdings</vt:lpstr>
      <vt:lpstr>Дерево</vt:lpstr>
      <vt:lpstr>Города Кузбасса.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Контрольные вопросы:  1. Какой город является областным центром Кемеровской области?  2. назовите города с населением более или около 100 тысяч человек. Сколько всего городов в Кузбассе?  3. Чем интересен город Мариинск?  4. на месте какого поселка возник город Междуреченск и чем он привлекателен?  5. город – один из промышленных центров России? Южная столица Кузбасса?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алинка порываева</dc:creator>
  <cp:lastModifiedBy>алинка порываева</cp:lastModifiedBy>
  <cp:revision>31</cp:revision>
  <dcterms:created xsi:type="dcterms:W3CDTF">2020-04-16T12:40:58Z</dcterms:created>
  <dcterms:modified xsi:type="dcterms:W3CDTF">2020-04-17T07:52:19Z</dcterms:modified>
</cp:coreProperties>
</file>