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64" r:id="rId5"/>
    <p:sldId id="266" r:id="rId6"/>
    <p:sldId id="272" r:id="rId7"/>
    <p:sldId id="268" r:id="rId8"/>
    <p:sldId id="262" r:id="rId9"/>
    <p:sldId id="269" r:id="rId10"/>
    <p:sldId id="263" r:id="rId11"/>
    <p:sldId id="270" r:id="rId12"/>
    <p:sldId id="258" r:id="rId13"/>
    <p:sldId id="271" r:id="rId14"/>
    <p:sldId id="267" r:id="rId15"/>
    <p:sldId id="273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A894D2E-1E0D-4510-BB93-2DD4FFDA9FBF}">
          <p14:sldIdLst>
            <p14:sldId id="256"/>
            <p14:sldId id="261"/>
            <p14:sldId id="259"/>
            <p14:sldId id="264"/>
            <p14:sldId id="266"/>
            <p14:sldId id="272"/>
            <p14:sldId id="268"/>
            <p14:sldId id="262"/>
            <p14:sldId id="269"/>
            <p14:sldId id="263"/>
            <p14:sldId id="270"/>
            <p14:sldId id="258"/>
            <p14:sldId id="271"/>
            <p14:sldId id="267"/>
            <p14:sldId id="273"/>
            <p14:sldId id="27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95736" y="1892731"/>
            <a:ext cx="595644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«Мои любимые игрушки» </a:t>
            </a:r>
          </a:p>
          <a:p>
            <a:pPr algn="ctr"/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раннего возраста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выполнила </a:t>
            </a:r>
          </a:p>
          <a:p>
            <a:pPr algn="r"/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algn="r"/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Баринова Н.А.</a:t>
            </a: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г.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27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548680"/>
            <a:ext cx="4266474" cy="568863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549049" y="838451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Там, где море холодное очень, </a:t>
            </a:r>
            <a:b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— куда ни посмотришь — снега, </a:t>
            </a:r>
            <a:b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полгода — полярные ночи, </a:t>
            </a:r>
            <a:b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свирепствует злая пурга — </a:t>
            </a:r>
            <a:b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на льдинах дрейфуют медведи </a:t>
            </a:r>
            <a:b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белых шубах, с морскою душой — </a:t>
            </a:r>
            <a:b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 Полярная звёздочка светит, </a:t>
            </a:r>
            <a:b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медведица в небе — ковшом. </a:t>
            </a:r>
          </a:p>
        </p:txBody>
      </p:sp>
    </p:spTree>
    <p:extLst>
      <p:ext uri="{BB962C8B-B14F-4D97-AF65-F5344CB8AC3E}">
        <p14:creationId xmlns:p14="http://schemas.microsoft.com/office/powerpoint/2010/main" val="2230264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877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476672"/>
            <a:ext cx="3231390" cy="573325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61434" y="836712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сегодня рулевой,</a:t>
            </a:r>
            <a:br>
              <a:rPr lang="ru-RU" sz="32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машинок рой.</a:t>
            </a:r>
            <a:br>
              <a:rPr lang="ru-RU" sz="32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паласу их катаю —</a:t>
            </a:r>
            <a:br>
              <a:rPr lang="ru-RU" sz="32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гости маму зазываю.</a:t>
            </a:r>
          </a:p>
        </p:txBody>
      </p:sp>
    </p:spTree>
    <p:extLst>
      <p:ext uri="{BB962C8B-B14F-4D97-AF65-F5344CB8AC3E}">
        <p14:creationId xmlns:p14="http://schemas.microsoft.com/office/powerpoint/2010/main" val="1654030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76672"/>
            <a:ext cx="4320480" cy="576064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752286" y="692696"/>
            <a:ext cx="439171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нему всегда свободно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могу любому другу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Позвонить, куда угодно: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Хоть в Самару, хоть в Калугу.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позвонить в Канаду,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Мальдивы, и в Майами.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мне туда не надо.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Позвоню-ка лучше маме.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известно всем вокруг: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 - самый лучший друг!</a:t>
            </a:r>
          </a:p>
        </p:txBody>
      </p:sp>
    </p:spTree>
    <p:extLst>
      <p:ext uri="{BB962C8B-B14F-4D97-AF65-F5344CB8AC3E}">
        <p14:creationId xmlns:p14="http://schemas.microsoft.com/office/powerpoint/2010/main" val="24163700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274340"/>
            <a:ext cx="4731990" cy="630932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74618" y="476672"/>
            <a:ext cx="4572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Кушай, кошка, </a:t>
            </a:r>
            <a:endParaRPr lang="ru-RU" sz="2400" b="1" dirty="0" smtClean="0">
              <a:solidFill>
                <a:srgbClr val="CC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картошка, </a:t>
            </a:r>
            <a:endParaRPr lang="ru-RU" sz="2400" b="1" dirty="0" smtClean="0">
              <a:solidFill>
                <a:srgbClr val="CC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мука, а вот зерно</a:t>
            </a:r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морковь, а вот пшено</a:t>
            </a:r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закрыла кошка </a:t>
            </a:r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рот</a:t>
            </a:r>
          </a:p>
          <a:p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картошку не берёт</a:t>
            </a:r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Ей </a:t>
            </a:r>
            <a: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нравится мука — </a:t>
            </a:r>
            <a:endParaRPr lang="ru-RU" sz="2400" b="1" dirty="0" smtClean="0">
              <a:solidFill>
                <a:srgbClr val="CC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Кошка </a:t>
            </a:r>
            <a: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хочет молока!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677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404664"/>
            <a:ext cx="4445226" cy="592696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95536" y="404664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по улицам кружу –</a:t>
            </a:r>
            <a:b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громко я жужжу.</a:t>
            </a:r>
            <a:b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ветром, снегом и дождем</a:t>
            </a:r>
            <a:b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Мотоцикл давно знаком.</a:t>
            </a:r>
            <a:b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Жук летает выше крыши –</a:t>
            </a:r>
            <a:b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готов взлететь и выше.</a:t>
            </a:r>
            <a:b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как вьючного коня</a:t>
            </a:r>
            <a:b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используйте меня.</a:t>
            </a:r>
            <a:endParaRPr lang="ru-RU" sz="2400" b="1" dirty="0">
              <a:solidFill>
                <a:srgbClr val="CC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3504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6513" y="2321297"/>
            <a:ext cx="883844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Выражаем огромную благодарность всем родителям, </a:t>
            </a:r>
          </a:p>
          <a:p>
            <a:pPr algn="ctr"/>
            <a:r>
              <a:rPr lang="ru-RU" sz="2800" b="1" i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приняли участие в фотовыставке </a:t>
            </a:r>
          </a:p>
          <a:p>
            <a:pPr algn="ctr"/>
            <a:r>
              <a:rPr lang="ru-RU" sz="2800" b="1" i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«Моя любимая игрушка».</a:t>
            </a:r>
            <a:endParaRPr lang="ru-RU" sz="2800" b="1" i="1" dirty="0">
              <a:solidFill>
                <a:srgbClr val="CC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9784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89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620688"/>
            <a:ext cx="4968552" cy="3726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599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692696"/>
            <a:ext cx="4283968" cy="321297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4" name="TextBox 3"/>
          <p:cNvSpPr txBox="1"/>
          <p:nvPr/>
        </p:nvSpPr>
        <p:spPr>
          <a:xfrm>
            <a:off x="3059832" y="4077072"/>
            <a:ext cx="387215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Зачем тебе, коза, рога?</a:t>
            </a:r>
          </a:p>
          <a:p>
            <a:r>
              <a:rPr lang="ru-RU" sz="2400" b="1" i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Зачем-зачем... Бодаться!</a:t>
            </a:r>
          </a:p>
          <a:p>
            <a:r>
              <a:rPr lang="ru-RU" sz="2400" b="1" i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то – напьются молока</a:t>
            </a:r>
          </a:p>
          <a:p>
            <a:r>
              <a:rPr lang="ru-RU" sz="2400" b="1" i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ну на мне кататься!</a:t>
            </a:r>
          </a:p>
          <a:p>
            <a:r>
              <a:rPr lang="ru-RU" sz="2400" b="1" i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 как, скажите, без рогов</a:t>
            </a:r>
          </a:p>
          <a:p>
            <a:r>
              <a:rPr lang="ru-RU" sz="2400" b="1" i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Отбиться от озорников?</a:t>
            </a:r>
            <a:endParaRPr lang="ru-RU" sz="2400" b="1" i="1" dirty="0">
              <a:solidFill>
                <a:srgbClr val="CC00C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08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1719" y="698480"/>
            <a:ext cx="2926591" cy="219494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0184" y="2996952"/>
            <a:ext cx="2376264" cy="344127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311254"/>
            <a:ext cx="2143932" cy="293595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5436096" y="3429000"/>
            <a:ext cx="301018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не надо шоколадку,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верней она не в счет.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Приготовил я площадку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большущий вертолет.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Дед Мороз,  на Новый год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Подари мне вертолет.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ты раздал большие,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и маленький пойдет</a:t>
            </a:r>
            <a:r>
              <a:rPr lang="ru-RU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b="1" dirty="0">
              <a:solidFill>
                <a:srgbClr val="CC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527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76672"/>
            <a:ext cx="3828994" cy="568863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224530" y="126876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кто-то с места сдвинется,</a:t>
            </a:r>
            <a:b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него котёнок кинется.</a:t>
            </a:r>
            <a:b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что-нибудь покатится,</a:t>
            </a:r>
            <a:b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него котёнок схватится.</a:t>
            </a:r>
            <a:b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Прыг-скок! Цап-царап!</a:t>
            </a:r>
            <a:b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уйдёшь из наших лап!</a:t>
            </a:r>
          </a:p>
        </p:txBody>
      </p:sp>
    </p:spTree>
    <p:extLst>
      <p:ext uri="{BB962C8B-B14F-4D97-AF65-F5344CB8AC3E}">
        <p14:creationId xmlns:p14="http://schemas.microsoft.com/office/powerpoint/2010/main" val="642206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9554" y="404664"/>
            <a:ext cx="3240360" cy="432048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04664"/>
            <a:ext cx="2192376" cy="292316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856619" y="1866248"/>
            <a:ext cx="37981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медведь уклюжий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не косолапый.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него другая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Странная черта: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милый мишка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детства </a:t>
            </a:r>
            <a:r>
              <a:rPr lang="ru-RU" b="1" dirty="0" err="1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котолапый</a:t>
            </a: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зачем медведю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Лапы от кота?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Может, чтоб не топать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ходить без звука?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тихой сапой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зарослях гулять?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Нет, они у панды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стеблей бамбука –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кошачьей лапой</a:t>
            </a:r>
            <a:b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Легче зацеплять.</a:t>
            </a:r>
          </a:p>
        </p:txBody>
      </p:sp>
    </p:spTree>
    <p:extLst>
      <p:ext uri="{BB962C8B-B14F-4D97-AF65-F5344CB8AC3E}">
        <p14:creationId xmlns:p14="http://schemas.microsoft.com/office/powerpoint/2010/main" val="131458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67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38036" y="1108178"/>
            <a:ext cx="5628117" cy="422108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586567" y="548680"/>
            <a:ext cx="4572000" cy="40626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музыкальном магазине</a:t>
            </a:r>
            <a:b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сегодня неспроста.</a:t>
            </a:r>
            <a:b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Покупаем пианино,</a:t>
            </a:r>
            <a:b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Наконец сбылась мечта!!!</a:t>
            </a:r>
            <a:b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Разовью свои таланты,</a:t>
            </a:r>
            <a:b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 ноты изучать.</a:t>
            </a:r>
            <a:b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Стану юным музыкантом,</a:t>
            </a:r>
            <a:b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на сцене выступать.</a:t>
            </a:r>
            <a:b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пока, расправив плечи,</a:t>
            </a:r>
            <a:b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без дела не скучать.</a:t>
            </a:r>
            <a:b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Маме с папой каждый вечер,</a:t>
            </a:r>
            <a:b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 Моцарта играть.</a:t>
            </a:r>
          </a:p>
        </p:txBody>
      </p:sp>
    </p:spTree>
    <p:extLst>
      <p:ext uri="{BB962C8B-B14F-4D97-AF65-F5344CB8AC3E}">
        <p14:creationId xmlns:p14="http://schemas.microsoft.com/office/powerpoint/2010/main" val="2380618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4867" y="476672"/>
            <a:ext cx="3510136" cy="526520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7" y="759887"/>
            <a:ext cx="475133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трактор сильный очень,</a:t>
            </a:r>
            <a:br>
              <a:rPr lang="ru-RU" sz="28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боится ям и кочек.</a:t>
            </a:r>
            <a:br>
              <a:rPr lang="ru-RU" sz="28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сегодня нам помог</a:t>
            </a:r>
            <a:br>
              <a:rPr lang="ru-RU" sz="28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Домой доехать без дорог.</a:t>
            </a:r>
          </a:p>
        </p:txBody>
      </p:sp>
    </p:spTree>
    <p:extLst>
      <p:ext uri="{BB962C8B-B14F-4D97-AF65-F5344CB8AC3E}">
        <p14:creationId xmlns:p14="http://schemas.microsoft.com/office/powerpoint/2010/main" val="1074655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393156"/>
            <a:ext cx="2276882" cy="303584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2" y="393156"/>
            <a:ext cx="3073079" cy="460851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3347864" y="3933056"/>
            <a:ext cx="43437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любого рассмешит?</a:t>
            </a:r>
          </a:p>
          <a:p>
            <a:r>
              <a:rPr lang="ru-RU" sz="20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от слёз избавит?</a:t>
            </a:r>
          </a:p>
          <a:p>
            <a:r>
              <a:rPr lang="ru-RU" sz="20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спасает от обид?</a:t>
            </a:r>
          </a:p>
          <a:p>
            <a:r>
              <a:rPr lang="ru-RU" sz="20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улыбку Вам подарит?</a:t>
            </a:r>
          </a:p>
          <a:p>
            <a:r>
              <a:rPr lang="ru-RU" sz="20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 конечно – обезьянка, </a:t>
            </a:r>
          </a:p>
          <a:p>
            <a:r>
              <a:rPr lang="ru-RU" sz="20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Баловница, непоседа,</a:t>
            </a:r>
          </a:p>
          <a:p>
            <a:r>
              <a:rPr lang="ru-RU" sz="20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Озорная хулиганка</a:t>
            </a:r>
          </a:p>
          <a:p>
            <a:r>
              <a:rPr lang="ru-RU" sz="20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любительница сладкого обеда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1733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404664"/>
            <a:ext cx="4353948" cy="580526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51520" y="728896"/>
            <a:ext cx="41764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Белый мишка на рыбалку </a:t>
            </a:r>
            <a:endParaRPr lang="ru-RU" sz="2800" b="1" dirty="0" smtClean="0">
              <a:solidFill>
                <a:srgbClr val="CC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спеша идёт, вразвалку. </a:t>
            </a:r>
            <a:endParaRPr lang="ru-RU" sz="2800" b="1" dirty="0" smtClean="0">
              <a:solidFill>
                <a:srgbClr val="CC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Чует </a:t>
            </a:r>
            <a:r>
              <a:rPr lang="ru-RU" sz="28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старый рыболов, </a:t>
            </a:r>
            <a:endParaRPr lang="ru-RU" sz="2800" b="1" dirty="0" smtClean="0">
              <a:solidFill>
                <a:srgbClr val="CC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800" b="1" dirty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богатый ждёт улов</a:t>
            </a:r>
            <a:r>
              <a:rPr lang="ru-RU" sz="2800" b="1" dirty="0" smtClean="0">
                <a:solidFill>
                  <a:srgbClr val="CC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solidFill>
                <a:srgbClr val="CC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7457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201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dmitr</dc:creator>
  <cp:lastModifiedBy>dmitriy1988barinov@yandex.ru</cp:lastModifiedBy>
  <cp:revision>9</cp:revision>
  <dcterms:created xsi:type="dcterms:W3CDTF">2020-04-16T18:02:40Z</dcterms:created>
  <dcterms:modified xsi:type="dcterms:W3CDTF">2020-04-18T19:24:37Z</dcterms:modified>
</cp:coreProperties>
</file>