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7" r:id="rId2"/>
    <p:sldId id="264" r:id="rId3"/>
    <p:sldId id="259" r:id="rId4"/>
    <p:sldId id="267" r:id="rId5"/>
    <p:sldId id="268" r:id="rId6"/>
    <p:sldId id="269" r:id="rId7"/>
    <p:sldId id="260" r:id="rId8"/>
    <p:sldId id="263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2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0D34A-6843-4173-9FAE-96CDEC2E7096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A5190-95B3-4E67-BCE2-7C7E370F2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leningrad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928670"/>
            <a:ext cx="5000660" cy="47369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357818" y="714356"/>
            <a:ext cx="4495800" cy="43116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Блокада Ленинграда </a:t>
            </a:r>
          </a:p>
          <a:p>
            <a:pPr>
              <a:buNone/>
            </a:pPr>
            <a:r>
              <a:rPr lang="ru-RU" sz="3600" dirty="0" smtClean="0"/>
              <a:t>длилась с 8 сентября 1941 года по 27 января 1944 года.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572132" y="928670"/>
            <a:ext cx="35718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Ленинградский и </a:t>
            </a:r>
            <a:r>
              <a:rPr lang="ru-RU" dirty="0" err="1" smtClean="0"/>
              <a:t>Волховский</a:t>
            </a:r>
            <a:r>
              <a:rPr lang="ru-RU" dirty="0" smtClean="0"/>
              <a:t> фронты к 27 января 1944 года с помощью </a:t>
            </a:r>
            <a:r>
              <a:rPr lang="ru-RU" dirty="0" err="1" smtClean="0"/>
              <a:t>кронштадской</a:t>
            </a:r>
            <a:r>
              <a:rPr lang="ru-RU" dirty="0" smtClean="0"/>
              <a:t> артиллерии осуществили прорыв блокады Ленинграда.</a:t>
            </a:r>
            <a:endParaRPr lang="ru-RU" dirty="0"/>
          </a:p>
        </p:txBody>
      </p:sp>
      <p:pic>
        <p:nvPicPr>
          <p:cNvPr id="7" name="Содержимое 6" descr="leningrad-marks-the-70th-anniversary-of-breaking-the-siege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813" y="799862"/>
            <a:ext cx="5611614" cy="4332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357290" y="0"/>
            <a:ext cx="664373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"Слава и тебе, великий город, </a:t>
            </a:r>
            <a:br>
              <a:rPr lang="ru-RU" b="1" dirty="0" smtClean="0"/>
            </a:br>
            <a:r>
              <a:rPr lang="ru-RU" b="1" dirty="0" smtClean="0"/>
              <a:t>Сливший воедино фронт и тыл. </a:t>
            </a:r>
            <a:br>
              <a:rPr lang="ru-RU" b="1" dirty="0" smtClean="0"/>
            </a:br>
            <a:r>
              <a:rPr lang="ru-RU" b="1" dirty="0" smtClean="0"/>
              <a:t>В небывалых трудностях который</a:t>
            </a:r>
            <a:br>
              <a:rPr lang="ru-RU" b="1" dirty="0" smtClean="0"/>
            </a:br>
            <a:r>
              <a:rPr lang="ru-RU" b="1" dirty="0" smtClean="0"/>
              <a:t>Выстоял. Сражался. Победил"</a:t>
            </a:r>
            <a:endParaRPr lang="ru-RU" dirty="0"/>
          </a:p>
        </p:txBody>
      </p:sp>
      <p:pic>
        <p:nvPicPr>
          <p:cNvPr id="5" name="Содержимое 4" descr="6001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43042" y="2196670"/>
            <a:ext cx="6215106" cy="4661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50112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город обрушился страшный голод. В булочные, где выдавался ежедневный паёк, были огромные очереди.</a:t>
            </a:r>
            <a:endParaRPr lang="ru-RU" dirty="0"/>
          </a:p>
        </p:txBody>
      </p:sp>
      <p:pic>
        <p:nvPicPr>
          <p:cNvPr id="5" name="Содержимое 4" descr="blokada-leningrada-7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57290" y="1571612"/>
            <a:ext cx="6643734" cy="501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940_jpg_1297149267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4243417" cy="3357586"/>
          </a:xfrm>
        </p:spPr>
      </p:pic>
      <p:pic>
        <p:nvPicPr>
          <p:cNvPr id="7" name="Содержимое 6" descr="1358664605_56[1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357430"/>
            <a:ext cx="4357718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143932" cy="100013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Рабочим </a:t>
            </a:r>
            <a:r>
              <a:rPr lang="ru-RU" sz="3600" b="0" dirty="0" smtClean="0"/>
              <a:t>— 250 граммов хлеба в сутки.</a:t>
            </a:r>
            <a:br>
              <a:rPr lang="ru-RU" sz="3600" b="0" dirty="0" smtClean="0"/>
            </a:br>
            <a:r>
              <a:rPr lang="ru-RU" sz="3600" dirty="0" smtClean="0"/>
              <a:t>Служащим, иждивенцам и детям до 12 лет </a:t>
            </a:r>
            <a:r>
              <a:rPr lang="ru-RU" sz="3600" b="0" dirty="0" smtClean="0"/>
              <a:t>— по 125 граммов.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Помимо голода блокадный Ленинград атаковали и другие бедствия: очень морозные зимы. Закончилось топливо и замёрзли водопроводные трубы - город остался без света, и питьевой воды.</a:t>
            </a:r>
          </a:p>
        </p:txBody>
      </p:sp>
      <p:pic>
        <p:nvPicPr>
          <p:cNvPr id="5" name="Содержимое 4" descr="blokada-leningrada-10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1714488"/>
            <a:ext cx="4576085" cy="3249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okada-leningrada-12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857364"/>
            <a:ext cx="4557535" cy="3387768"/>
          </a:xfrm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Ленинградцы всеми силами старались выжить и не дать умереть родному городу. Мало того: Ленинград помогал армии, выпуская военную продукцию - заводы продолжали работать и в таких условиях. Восстанавливали свою деятельность театры и музеи.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Было холодно и голодно, но все верили в ПОБЕДУ!</a:t>
            </a:r>
            <a:endParaRPr lang="ru-RU" sz="48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40386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714488"/>
            <a:ext cx="4038600" cy="316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71538" y="5500702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Рисунки детей из блокадного Ленинграда </a:t>
            </a:r>
            <a:endParaRPr lang="ru-RU" sz="2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8761181_3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4357718" cy="3357585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429124" y="2143116"/>
            <a:ext cx="47148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года, записывала  даты смерти своих родных, умерших от голода.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Двенадцатилетняя девочка из блокадного Ленинграда Таня Савичева в маленькую записную книжку, начиная с декабря 1941</a:t>
            </a:r>
            <a:endParaRPr lang="ru-RU" sz="320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ngschool18.ru/uploads/posts/2010-03/1268638712_slajd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okada+leningrada+vostochnij+front+vtoraya+mirovaya+vojna+90520050286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746774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0" y="92867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Единственным путем для эвакуации людей из блокадного Ленинграда в сентябре-ноябре было Ладожское озеро. Однако было очевидно, что до наступления холодов немецкое кольцо вокруг города прорвано не будет и для того, чтобы избежать возможности полной блокады Ленинграда в зимнее время, необходимо было найти выход. И такой выход был найден – это идея создания ледовых переправ через Ладожское озеро, «Дорога жизни».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«Дорога жизни» блокадного Ленинграда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149</TotalTime>
  <Words>222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Рабочим — 250 граммов хлеба в сутки. Служащим, иждивенцам и детям до 12 лет — по 125 граммов.  </vt:lpstr>
      <vt:lpstr>Слайд 4</vt:lpstr>
      <vt:lpstr>Слайд 5</vt:lpstr>
      <vt:lpstr>Было холодно и голодно, но все верили в ПОБЕДУ!</vt:lpstr>
      <vt:lpstr>Двенадцатилетняя девочка из блокадного Ленинграда Таня Савичева в маленькую записную книжку, начиная с декабря 1941</vt:lpstr>
      <vt:lpstr>Слайд 8</vt:lpstr>
      <vt:lpstr>«Дорога жизни» блокадного Ленинграда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Пользователь</dc:creator>
  <cp:lastModifiedBy>Сергей</cp:lastModifiedBy>
  <cp:revision>16</cp:revision>
  <dcterms:created xsi:type="dcterms:W3CDTF">2015-01-24T17:12:41Z</dcterms:created>
  <dcterms:modified xsi:type="dcterms:W3CDTF">2020-01-23T15:25:42Z</dcterms:modified>
</cp:coreProperties>
</file>