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E35746-2DC9-492F-9252-ED06A2F2AC56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99AB7A-2A18-4170-A2A0-46DB0A5E65E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Давайте познакомимся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99AB7A-2A18-4170-A2A0-46DB0A5E65EB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453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453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14338" name="AutoShape 2" descr="https://fsd.multiurok.ru/html/2019/07/21/s_5d3448b37aa4f/img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0" name="AutoShape 4" descr="https://fsd.multiurok.ru/html/2019/07/21/s_5d3448b37aa4f/img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2" name="AutoShape 6" descr="https://fsd.multiurok.ru/html/2019/07/21/s_5d3448b37aa4f/img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4" name="AutoShape 8" descr="https://fsd.multiurok.ru/html/2019/07/21/s_5d3448b37aa4f/img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6" name="AutoShape 10" descr="https://fsd.multiurok.ru/html/2019/07/21/s_5d3448b37aa4f/img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8" name="AutoShape 12" descr="https://fsd.multiurok.ru/html/2019/07/21/s_5d3448b37aa4f/img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50" name="Picture 14" descr="https://office-apps.net/uploads/posts/2019-08/1565519133_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27" y="1"/>
            <a:ext cx="9125473" cy="6858000"/>
          </a:xfrm>
          <a:prstGeom prst="rect">
            <a:avLst/>
          </a:prstGeom>
          <a:noFill/>
        </p:spPr>
      </p:pic>
      <p:pic>
        <p:nvPicPr>
          <p:cNvPr id="15" name="Picture 2" descr="https://lh6.googleusercontent.com/9YJFBDqm2EaQh8j3BUHtVePrjZ2X3nvepwKmWELaywTSLMPfFPfCnnvZzzw_b9e1k1QShAEI4t61BnELCYVA_BqqYSVTOwLvZax0Kyy30V_KHGlwgemQ8mPp9UiDzn2C-nYNREVR3_Y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1720" y="1844824"/>
            <a:ext cx="5256584" cy="3341205"/>
          </a:xfrm>
          <a:prstGeom prst="rect">
            <a:avLst/>
          </a:prstGeom>
          <a:noFill/>
        </p:spPr>
      </p:pic>
      <p:sp>
        <p:nvSpPr>
          <p:cNvPr id="16" name="Прямоугольник 15"/>
          <p:cNvSpPr/>
          <p:nvPr/>
        </p:nvSpPr>
        <p:spPr>
          <a:xfrm>
            <a:off x="323528" y="0"/>
            <a:ext cx="88204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Епархиальный просветительский проект </a:t>
            </a:r>
            <a:endParaRPr lang="ru-RU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Мы наследники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Великой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Победы</a:t>
            </a:r>
            <a:r>
              <a:rPr lang="ru-RU" sz="2000" b="1" dirty="0" smtClean="0">
                <a:solidFill>
                  <a:schemeClr val="bg1"/>
                </a:solidFill>
              </a:rPr>
              <a:t>»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979712" y="1124744"/>
            <a:ext cx="665363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«Давайте познакомимся»</a:t>
            </a:r>
            <a:endParaRPr lang="ru-RU" sz="4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52" name="Picture 16" descr="https://lh3.googleusercontent.com/W5TxRJ0b22gfzngEyASNuensKaWk56HwudquNOw_mCSOTdP8QVVitjo9VZ3__ngFenFEPksGR-pb3J9sQVIHj0ON-t5AkyzumBxNp8N7Y5mzw_-W558YfhIxvgUR4ftOo_TX1FayRZ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560" y="1988840"/>
            <a:ext cx="1438660" cy="2016224"/>
          </a:xfrm>
          <a:prstGeom prst="rect">
            <a:avLst/>
          </a:prstGeom>
          <a:noFill/>
        </p:spPr>
      </p:pic>
      <p:sp>
        <p:nvSpPr>
          <p:cNvPr id="19" name="Прямоугольник 18"/>
          <p:cNvSpPr/>
          <p:nvPr/>
        </p:nvSpPr>
        <p:spPr>
          <a:xfrm>
            <a:off x="395536" y="4221088"/>
            <a:ext cx="18002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Руководитель проекта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b="1" i="1" dirty="0" smtClean="0">
                <a:solidFill>
                  <a:srgbClr val="002060"/>
                </a:solidFill>
              </a:rPr>
              <a:t> Шмакова Татьяна Викторовна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3491880" y="5103674"/>
            <a:ext cx="565212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Участники</a:t>
            </a:r>
            <a:r>
              <a:rPr lang="ru-RU" b="1" i="1" dirty="0" smtClean="0">
                <a:solidFill>
                  <a:srgbClr val="002060"/>
                </a:solidFill>
              </a:rPr>
              <a:t>  проекта: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b="1" i="1" dirty="0" smtClean="0">
                <a:solidFill>
                  <a:srgbClr val="002060"/>
                </a:solidFill>
              </a:rPr>
              <a:t>Симакова Анна,  Кирку Александра, </a:t>
            </a:r>
            <a:r>
              <a:rPr lang="ru-RU" b="1" i="1" dirty="0" err="1" smtClean="0">
                <a:solidFill>
                  <a:srgbClr val="002060"/>
                </a:solidFill>
              </a:rPr>
              <a:t>Боронина</a:t>
            </a:r>
            <a:r>
              <a:rPr lang="ru-RU" b="1" i="1" dirty="0" smtClean="0">
                <a:solidFill>
                  <a:srgbClr val="002060"/>
                </a:solidFill>
              </a:rPr>
              <a:t> Полина,  Потапова Злата, Фурсова Екатерина, </a:t>
            </a:r>
            <a:r>
              <a:rPr lang="ru-RU" b="1" i="1" dirty="0" err="1" smtClean="0">
                <a:solidFill>
                  <a:srgbClr val="002060"/>
                </a:solidFill>
              </a:rPr>
              <a:t>Ибряева</a:t>
            </a:r>
            <a:r>
              <a:rPr lang="ru-RU" b="1" i="1" dirty="0" smtClean="0">
                <a:solidFill>
                  <a:srgbClr val="002060"/>
                </a:solidFill>
              </a:rPr>
              <a:t> </a:t>
            </a:r>
            <a:r>
              <a:rPr lang="ru-RU" b="1" i="1" dirty="0" err="1" smtClean="0">
                <a:solidFill>
                  <a:srgbClr val="002060"/>
                </a:solidFill>
              </a:rPr>
              <a:t>Карина,Кайдаш</a:t>
            </a:r>
            <a:r>
              <a:rPr lang="ru-RU" b="1" i="1" dirty="0" smtClean="0">
                <a:solidFill>
                  <a:srgbClr val="002060"/>
                </a:solidFill>
              </a:rPr>
              <a:t> Ксения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1043608" y="6257835"/>
            <a:ext cx="59766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       МБОУ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«Гимназия г.Навашино» 2020 год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27</Words>
  <Application>Microsoft Office PowerPoint</Application>
  <PresentationFormat>Экран (4:3)</PresentationFormat>
  <Paragraphs>15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Татьяна</cp:lastModifiedBy>
  <cp:revision>3</cp:revision>
  <dcterms:created xsi:type="dcterms:W3CDTF">2020-04-20T07:01:53Z</dcterms:created>
  <dcterms:modified xsi:type="dcterms:W3CDTF">2020-04-20T07:37:07Z</dcterms:modified>
</cp:coreProperties>
</file>