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0" r:id="rId4"/>
    <p:sldId id="267" r:id="rId5"/>
    <p:sldId id="261" r:id="rId6"/>
    <p:sldId id="266" r:id="rId7"/>
    <p:sldId id="269" r:id="rId8"/>
    <p:sldId id="270" r:id="rId9"/>
    <p:sldId id="271" r:id="rId10"/>
    <p:sldId id="268" r:id="rId11"/>
    <p:sldId id="262" r:id="rId12"/>
    <p:sldId id="265" r:id="rId13"/>
    <p:sldId id="26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87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32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882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69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72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856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67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74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28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1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0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3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601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32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48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7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FE397B2-1E0B-47D0-9841-77C86C9B0FFC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921AE-3B8B-402C-97BB-6E293568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8301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6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9182"/>
            <a:ext cx="12192000" cy="4414080"/>
          </a:xfrm>
          <a:solidFill>
            <a:srgbClr val="0070C0"/>
          </a:solidFill>
        </p:spPr>
        <p:txBody>
          <a:bodyPr/>
          <a:lstStyle/>
          <a:p>
            <a:pPr algn="ctr"/>
            <a:r>
              <a:rPr lang="ru-RU" dirty="0"/>
              <a:t>История батарейки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23262"/>
            <a:ext cx="12192000" cy="2334738"/>
          </a:xfrm>
          <a:solidFill>
            <a:srgbClr val="00B050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72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5"/>
    </mc:Choice>
    <mc:Fallback xmlns="">
      <p:transition spd="slow" advTm="40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40" y="0"/>
            <a:ext cx="8993149" cy="673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2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" y="1460994"/>
            <a:ext cx="11153140" cy="540252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96240"/>
            <a:ext cx="117779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Береги природу- утилизируй батарейки правильно.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1357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3"/>
    </mc:Choice>
    <mc:Fallback xmlns="">
      <p:transition spd="slow" advTm="13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5" y="109182"/>
            <a:ext cx="11996382" cy="6858000"/>
          </a:xfrm>
          <a:solidFill>
            <a:schemeClr val="accent5"/>
          </a:solidFill>
        </p:spPr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презентации: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1.Кто изобрёл батарейку?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2.Какие виды батареек ты знаешь?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3.Какие батарейки изображены на 9 слайде? Какое используется соединение?</a:t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4.Как нужно утилизировать батарейки? Какие вредные вещества они содержат?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60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9"/>
    </mc:Choice>
    <mc:Fallback xmlns="">
      <p:transition spd="slow" advTm="22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31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7"/>
    </mc:Choice>
    <mc:Fallback xmlns="">
      <p:transition spd="slow" advTm="15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825623"/>
          </a:xfrm>
          <a:solidFill>
            <a:schemeClr val="accent5"/>
          </a:solidFill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основные задачи проекта: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12192000" cy="5032375"/>
          </a:xfrm>
          <a:solidFill>
            <a:srgbClr val="00B050"/>
          </a:solidFill>
        </p:spPr>
        <p:txBody>
          <a:bodyPr>
            <a:normAutofit/>
          </a:bodyPr>
          <a:lstStyle/>
          <a:p>
            <a:pPr lvl="2"/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информацию про батарейки, узнать из чего они состоят, ознакомиться с видами батареек, определить необходимость их переработки.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5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5"/>
    </mc:Choice>
    <mc:Fallback xmlns="">
      <p:transition spd="slow" advTm="30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5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31"/>
    </mc:Choice>
    <mc:Fallback xmlns="">
      <p:transition spd="slow" advTm="8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8160" y="198120"/>
            <a:ext cx="10591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0000"/>
                </a:solidFill>
                <a:latin typeface="Noto Sans"/>
              </a:rPr>
              <a:t>Изобретателем </a:t>
            </a:r>
            <a:r>
              <a:rPr lang="ru-RU" sz="2800" b="1" dirty="0">
                <a:solidFill>
                  <a:srgbClr val="000000"/>
                </a:solidFill>
                <a:latin typeface="Noto Sans"/>
              </a:rPr>
              <a:t>батарейки</a:t>
            </a:r>
            <a:r>
              <a:rPr lang="ru-RU" sz="2800" dirty="0">
                <a:solidFill>
                  <a:srgbClr val="000000"/>
                </a:solidFill>
                <a:latin typeface="Noto Sans"/>
              </a:rPr>
              <a:t> считается итальянский физик </a:t>
            </a:r>
            <a:r>
              <a:rPr lang="ru-RU" sz="2800" dirty="0" err="1">
                <a:solidFill>
                  <a:srgbClr val="000000"/>
                </a:solidFill>
                <a:latin typeface="Noto Sans"/>
              </a:rPr>
              <a:t>Алессандро</a:t>
            </a:r>
            <a:r>
              <a:rPr lang="ru-RU" sz="2800" dirty="0">
                <a:solidFill>
                  <a:srgbClr val="000000"/>
                </a:solidFill>
                <a:latin typeface="Noto Sans"/>
              </a:rPr>
              <a:t> Вольта. И произошло </a:t>
            </a:r>
            <a:r>
              <a:rPr lang="ru-RU" sz="2800">
                <a:solidFill>
                  <a:srgbClr val="000000"/>
                </a:solidFill>
                <a:latin typeface="Noto Sans"/>
              </a:rPr>
              <a:t>это </a:t>
            </a:r>
            <a:r>
              <a:rPr lang="ru-RU" sz="2800" smtClean="0">
                <a:solidFill>
                  <a:srgbClr val="000000"/>
                </a:solidFill>
                <a:latin typeface="Noto Sans"/>
              </a:rPr>
              <a:t>в </a:t>
            </a:r>
            <a:r>
              <a:rPr lang="ru-RU" sz="2800" dirty="0">
                <a:solidFill>
                  <a:srgbClr val="000000"/>
                </a:solidFill>
                <a:latin typeface="Noto Sans"/>
              </a:rPr>
              <a:t>1800 году.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52227"/>
            <a:ext cx="952500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9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2"/>
    </mc:Choice>
    <mc:Fallback xmlns="">
      <p:transition spd="slow" advTm="15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2346959"/>
            <a:ext cx="10728960" cy="3977641"/>
          </a:xfrm>
        </p:spPr>
        <p:txBody>
          <a:bodyPr/>
          <a:lstStyle/>
          <a:p>
            <a:r>
              <a:rPr lang="ru-RU" dirty="0"/>
              <a:t>В электротехнике термином батарейка называют некий источник электрического тока в котором несколько электрохимических элементов </a:t>
            </a:r>
            <a:r>
              <a:rPr lang="ru-RU" dirty="0" err="1" smtClean="0"/>
              <a:t>соединёных</a:t>
            </a:r>
            <a:r>
              <a:rPr lang="ru-RU" dirty="0" smtClean="0"/>
              <a:t> </a:t>
            </a:r>
            <a:r>
              <a:rPr lang="ru-RU" dirty="0"/>
              <a:t>между собой. Электричество в батарейке вырабатывается под действием химического процесса.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24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243840"/>
            <a:ext cx="1056132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480" y="0"/>
            <a:ext cx="6827520" cy="682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4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177" y="37285"/>
            <a:ext cx="7073823" cy="38573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0902"/>
            <a:ext cx="5364480" cy="466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12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86</TotalTime>
  <Words>58</Words>
  <Application>Microsoft Office PowerPoint</Application>
  <PresentationFormat>Широкоэкранный</PresentationFormat>
  <Paragraphs>9</Paragraphs>
  <Slides>13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Noto Sans</vt:lpstr>
      <vt:lpstr>Times New Roman</vt:lpstr>
      <vt:lpstr>Wingdings 3</vt:lpstr>
      <vt:lpstr>Ион</vt:lpstr>
      <vt:lpstr>История батарейки</vt:lpstr>
      <vt:lpstr> Цели и основные задачи проекта:</vt:lpstr>
      <vt:lpstr>Презентация PowerPoint</vt:lpstr>
      <vt:lpstr>Презентация PowerPoint</vt:lpstr>
      <vt:lpstr>Презентация PowerPoint</vt:lpstr>
      <vt:lpstr>В электротехнике термином батарейка называют некий источник электрического тока в котором несколько электрохимических элементов соединёных между собой. Электричество в батарейке вырабатывается под действием химического процесса.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Вопросы к презентации:  1.Кто изобрёл батарейку? 2.Какие виды батареек ты знаешь? 3.Какие батарейки изображены на 9 слайде? Какое используется соединение? 4.Как нужно утилизировать батарейки? Какие вредные вещества они содержат?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батарейки</dc:title>
  <dc:creator>Windows User</dc:creator>
  <cp:lastModifiedBy>Windows User</cp:lastModifiedBy>
  <cp:revision>9</cp:revision>
  <dcterms:created xsi:type="dcterms:W3CDTF">2019-04-19T18:20:07Z</dcterms:created>
  <dcterms:modified xsi:type="dcterms:W3CDTF">2020-04-20T07:42:43Z</dcterms:modified>
</cp:coreProperties>
</file>