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187860-D809-4F4C-A985-D9115A48A085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DAA4D-B53C-4ABF-A7B6-3F5F18B631B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DAA4D-B53C-4ABF-A7B6-3F5F18B631B7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на\Desktop\IMG_20190307_0921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95085" cy="6669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</Words>
  <Application>Microsoft Office PowerPoint</Application>
  <PresentationFormat>Экран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4</cp:revision>
  <dcterms:created xsi:type="dcterms:W3CDTF">2020-04-19T20:53:10Z</dcterms:created>
  <dcterms:modified xsi:type="dcterms:W3CDTF">2020-04-19T21:29:21Z</dcterms:modified>
</cp:coreProperties>
</file>