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748D56-C1A4-4B78-AA54-255E9E25A976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2A2103-28AF-424C-B45D-3326FF39DC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>
                <a:latin typeface="Georgia" pitchFamily="18" charset="0"/>
              </a:rPr>
              <a:t>видеорассказ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A2103-28AF-424C-B45D-3326FF39DC2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8;&#1072;&#1090;&#1100;&#1103;&#1085;&#1072;\Desktop\&#1082;&#1080;&#1077;&#1074;\&#1054;&#1089;&#1074;&#1086;&#1073;&#1086;&#1078;&#1076;&#1077;&#1085;&#1080;&#1077;_&#1050;&#1080;&#1077;&#1074;&#1072;_&#1086;&#1090;_&#1085;&#1077;&#1084;&#1077;&#1094;&#1082;&#1086;-&#1092;&#1072;&#1096;&#1080;&#1089;&#1090;&#1089;&#1082;&#1080;&#1093;_&#1079;&#1072;&#1093;&#1074;&#1072;&#1090;&#1095;&#1080;&#1082;&#1086;&#1074;._&#1057;&#1098;&#1077;&#1084;&#1082;&#1080;_1943_&#1075;&#1086;&#1076;&#1072;.mp4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://900igr.net/up/datai/111623/0003-002-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37043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332657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atin typeface="Georgia" pitchFamily="18" charset="0"/>
              </a:rPr>
              <a:t>          </a:t>
            </a: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Памятные даты военной истории</a:t>
            </a:r>
            <a:endParaRPr lang="ru-RU" sz="28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6" name="Picture 2" descr="https://i.mycdn.me/image?id=871963730051&amp;t=3&amp;plc=WEB&amp;tkn=*jYVrYtfqeuS5Tr0yV9PPtaxnN5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836712"/>
            <a:ext cx="3312368" cy="2088232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395536" y="3162928"/>
            <a:ext cx="3600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6 ноября 1943 года советские войска освободили Киев от немецко-фашистских захватчиков. 1-й Украинский фронт под командованием генерала Ватутина провел Киевскую наступательную операцию за 10 дней. Наступление началось 1 ноября. Однако ввиду упорного сопротивления противника прорвать его оборону советским войскам не удалось. Утром 3 ноября после артиллерийской подготовки нанесла удар главная группировка фронта. 4-5 ноября в сражение была введена 3-я гвардейская танковая армия. 5 ноября, завершив прорыв вражеской обороны, она перерезала шоссе Киев – Житомир. Немецко-фашистское командование, опасаясь окружения своих войск в районе Киева, начало поспешно отводить их. К утру 6 ноября столица Украины была освобождена. </a:t>
            </a:r>
            <a:endParaRPr kumimoji="0" lang="ru-RU" sz="1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1" name="Picture 4" descr="https://cloud.prezentacii.org/19/09/165592/images/screen1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836712"/>
            <a:ext cx="4824536" cy="2808312"/>
          </a:xfrm>
          <a:prstGeom prst="rect">
            <a:avLst/>
          </a:prstGeom>
          <a:noFill/>
        </p:spPr>
      </p:pic>
      <p:pic>
        <p:nvPicPr>
          <p:cNvPr id="10" name="Picture 4" descr="https://e-libra.ru/files/books/2017/05/28/373945/i_35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936" y="3284985"/>
            <a:ext cx="4896544" cy="280831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67544" y="6093296"/>
            <a:ext cx="80648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Georgia" pitchFamily="18" charset="0"/>
              </a:rPr>
              <a:t>МБОУ «Гимназия г.Навашино»   Команда «Дети России»</a:t>
            </a:r>
            <a:endParaRPr lang="ru-RU" sz="16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2852936"/>
            <a:ext cx="4771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err="1" smtClean="0">
                <a:solidFill>
                  <a:srgbClr val="C00000"/>
                </a:solidFill>
                <a:latin typeface="Georgia" pitchFamily="18" charset="0"/>
              </a:rPr>
              <a:t>видеорассказ</a:t>
            </a:r>
            <a:endParaRPr lang="ru-RU" i="1" u="sng" dirty="0">
              <a:solidFill>
                <a:srgbClr val="C00000"/>
              </a:solidFill>
            </a:endParaRPr>
          </a:p>
        </p:txBody>
      </p:sp>
      <p:pic>
        <p:nvPicPr>
          <p:cNvPr id="14" name="Освобождение_Киева_от_немецко-фашистских_захватчиков._Съемки_1943_год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7164288" y="3573016"/>
            <a:ext cx="1656184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54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229</TotalTime>
  <Words>126</Words>
  <Application>Microsoft Office PowerPoint</Application>
  <PresentationFormat>Экран (4:3)</PresentationFormat>
  <Paragraphs>6</Paragraphs>
  <Slides>1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Аспект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26</cp:revision>
  <dcterms:created xsi:type="dcterms:W3CDTF">2020-02-09T13:05:27Z</dcterms:created>
  <dcterms:modified xsi:type="dcterms:W3CDTF">2020-02-09T18:22:44Z</dcterms:modified>
</cp:coreProperties>
</file>