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585" autoAdjust="0"/>
  </p:normalViewPr>
  <p:slideViewPr>
    <p:cSldViewPr>
      <p:cViewPr varScale="1">
        <p:scale>
          <a:sx n="40" d="100"/>
          <a:sy n="40" d="100"/>
        </p:scale>
        <p:origin x="-13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3F3DDF-7EC6-4871-B83C-B3D7CE11D03C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DB882D-D3F3-46CB-B20E-61BCBE39468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N\Downloads\VID_20200419_195627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42977" y="714357"/>
            <a:ext cx="7351736" cy="19288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МБДОУ«Детский сад279»</a:t>
            </a:r>
            <a:br>
              <a:rPr lang="ru-RU" b="1" dirty="0" smtClean="0"/>
            </a:br>
            <a:r>
              <a:rPr lang="ru-RU" sz="3200" dirty="0" smtClean="0"/>
              <a:t>г.о. Самара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Рисование в старшей группе «Виноград»</a:t>
            </a:r>
          </a:p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Тема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: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Салют Победы </a:t>
            </a:r>
          </a:p>
          <a:p>
            <a:pPr algn="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Воспитатель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:</a:t>
            </a:r>
            <a:r>
              <a:rPr lang="ru-RU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Шихабдинова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А.И    </a:t>
            </a:r>
          </a:p>
          <a:p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432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500042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</a:t>
            </a:r>
            <a:r>
              <a:rPr lang="en-US" sz="3200" b="1" dirty="0" smtClean="0"/>
              <a:t>:</a:t>
            </a:r>
            <a:r>
              <a:rPr lang="ru-RU" sz="3200" dirty="0"/>
              <a:t> </a:t>
            </a:r>
            <a:r>
              <a:rPr lang="ru-RU" sz="3200" dirty="0" smtClean="0"/>
              <a:t>создать условия для поддержания интереса к изобразительной деятельности.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00024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Задачи</a:t>
            </a:r>
            <a:r>
              <a:rPr lang="en-US" sz="4000" b="1" dirty="0" smtClean="0"/>
              <a:t>: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928934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Научить рисовать праздничный салют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643314"/>
            <a:ext cx="67865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Развивать эстетические чувства, выделяя средства изобразительности в изображениях.</a:t>
            </a:r>
            <a:endParaRPr lang="ru-RU" sz="3200" dirty="0"/>
          </a:p>
        </p:txBody>
      </p:sp>
    </p:spTree>
  </p:cSld>
  <p:clrMapOvr>
    <a:masterClrMapping/>
  </p:clrMapOvr>
  <p:transition advTm="422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Оборудование</a:t>
            </a:r>
            <a:r>
              <a:rPr lang="en-US" sz="3200" dirty="0" smtClean="0"/>
              <a:t>: </a:t>
            </a:r>
            <a:r>
              <a:rPr lang="ru-RU" sz="3200" dirty="0" smtClean="0"/>
              <a:t>Альбомный лист</a:t>
            </a:r>
            <a:r>
              <a:rPr lang="en-US" sz="3200" dirty="0" smtClean="0"/>
              <a:t>, </a:t>
            </a:r>
            <a:r>
              <a:rPr lang="ru-RU" sz="3200" dirty="0" smtClean="0"/>
              <a:t>гуашь</a:t>
            </a:r>
            <a:r>
              <a:rPr lang="en-US" sz="3200" dirty="0" smtClean="0"/>
              <a:t>, </a:t>
            </a:r>
            <a:r>
              <a:rPr lang="ru-RU" sz="3200" dirty="0" smtClean="0"/>
              <a:t>кисть</a:t>
            </a:r>
            <a:r>
              <a:rPr lang="en-US" sz="3200" dirty="0" smtClean="0"/>
              <a:t>, </a:t>
            </a:r>
            <a:r>
              <a:rPr lang="ru-RU" sz="3200" dirty="0" smtClean="0"/>
              <a:t>втулка от бумаги </a:t>
            </a:r>
            <a:r>
              <a:rPr lang="en-US" sz="3200" dirty="0" smtClean="0"/>
              <a:t>, </a:t>
            </a:r>
            <a:r>
              <a:rPr lang="ru-RU" sz="3200" dirty="0" smtClean="0"/>
              <a:t>салфетка.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Предварительная работа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643182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Рассматривание фотографии и рисунки салюта</a:t>
            </a:r>
            <a:r>
              <a:rPr lang="en-US" sz="3200" dirty="0" smtClean="0"/>
              <a:t>: https://ru.123rf.com</a:t>
            </a:r>
            <a:endParaRPr lang="ru-RU" sz="3200" dirty="0"/>
          </a:p>
        </p:txBody>
      </p:sp>
    </p:spTree>
  </p:cSld>
  <p:clrMapOvr>
    <a:masterClrMapping/>
  </p:clrMapOvr>
  <p:transition advTm="489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83225" cy="1012825"/>
          </a:xfrm>
        </p:spPr>
        <p:txBody>
          <a:bodyPr/>
          <a:lstStyle/>
          <a:p>
            <a:r>
              <a:rPr lang="ru-RU" b="1"/>
              <a:t>История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0"/>
            <a:ext cx="4500562" cy="6524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/>
              <a:t>Фейерверки были изобретены в Китае в 12 веке н. э. В Европе фейерверк впервые появился в Италии. В России фейерверки появились в XVII веке .</a:t>
            </a:r>
          </a:p>
          <a:p>
            <a:pPr>
              <a:lnSpc>
                <a:spcPct val="80000"/>
              </a:lnSpc>
            </a:pPr>
            <a:r>
              <a:rPr lang="ru-RU" sz="2000" b="1" i="1">
                <a:solidFill>
                  <a:srgbClr val="FF0000"/>
                </a:solidFill>
              </a:rPr>
              <a:t>Основными составными частями фейерверков являются: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i="1"/>
              <a:t>    -корпус (из картона, бумаги, алюминия, пластмасс)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i="1"/>
              <a:t>   -заряды (вышибные, воспламенительно-разрывные и звуковые) из дымных порохов, бездымных порохов и пиротехнических составов типа фотосмесей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i="1"/>
              <a:t>   -пироэлементы в виде звёздочек, факелов, таблеток из световых, дымовых и звуковых пиротехнических составов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i="1"/>
              <a:t>  -средства воспламенения — огнепроводный шнур, электровоспламенители</a:t>
            </a:r>
          </a:p>
          <a:p>
            <a:pPr>
              <a:lnSpc>
                <a:spcPct val="80000"/>
              </a:lnSpc>
            </a:pPr>
            <a:endParaRPr lang="ru-RU" sz="2000" i="1"/>
          </a:p>
        </p:txBody>
      </p:sp>
      <p:pic>
        <p:nvPicPr>
          <p:cNvPr id="4101" name="Picture 5" descr="37593524_firework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96975"/>
            <a:ext cx="4206875" cy="4248150"/>
          </a:xfrm>
          <a:prstGeom prst="rect">
            <a:avLst/>
          </a:prstGeom>
          <a:noFill/>
        </p:spPr>
      </p:pic>
    </p:spTree>
  </p:cSld>
  <p:clrMapOvr>
    <a:masterClrMapping/>
  </p:clrMapOvr>
  <p:transition advTm="912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</a:rPr>
              <a:t>Физкультминутка</a:t>
            </a:r>
            <a:r>
              <a:rPr lang="en-US" sz="5400" dirty="0" smtClean="0">
                <a:solidFill>
                  <a:srgbClr val="7030A0"/>
                </a:solidFill>
              </a:rPr>
              <a:t>!!!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1448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Немного отдохнуть и сделать физкультминутку можно перейдя по ссылке.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5718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https://www.youtybe.com/watch?v=WHsuZgtaEPs</a:t>
            </a:r>
            <a:endParaRPr lang="ru-RU" sz="3200" dirty="0"/>
          </a:p>
        </p:txBody>
      </p:sp>
    </p:spTree>
  </p:cSld>
  <p:clrMapOvr>
    <a:masterClrMapping/>
  </p:clrMapOvr>
  <p:transition advTm="505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00042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Размещаю видео поэтапного выполнения работы на тему рисунка </a:t>
            </a:r>
            <a:r>
              <a:rPr lang="ru-RU" sz="3200" b="1" dirty="0" smtClean="0"/>
              <a:t>Праздничный салют </a:t>
            </a:r>
            <a:endParaRPr lang="ru-RU" sz="3200" dirty="0"/>
          </a:p>
        </p:txBody>
      </p:sp>
      <p:pic>
        <p:nvPicPr>
          <p:cNvPr id="4" name="VID_20200419_19562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1538" y="2071679"/>
            <a:ext cx="6858048" cy="4357718"/>
          </a:xfrm>
          <a:prstGeom prst="rect">
            <a:avLst/>
          </a:prstGeom>
        </p:spPr>
      </p:pic>
    </p:spTree>
  </p:cSld>
  <p:clrMapOvr>
    <a:masterClrMapping/>
  </p:clrMapOvr>
  <p:transition advTm="10562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2714620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C</a:t>
            </a:r>
            <a:r>
              <a:rPr lang="ru-RU" sz="5400" b="1" i="1" dirty="0" err="1" smtClean="0">
                <a:solidFill>
                  <a:srgbClr val="FF0000"/>
                </a:solidFill>
              </a:rPr>
              <a:t>пасибо</a:t>
            </a:r>
            <a:r>
              <a:rPr lang="ru-RU" sz="5400" b="1" i="1" dirty="0" smtClean="0">
                <a:solidFill>
                  <a:srgbClr val="FF0000"/>
                </a:solidFill>
              </a:rPr>
              <a:t> за внимание</a:t>
            </a:r>
            <a:r>
              <a:rPr lang="en-US" sz="5400" b="1" i="1" dirty="0" smtClean="0">
                <a:solidFill>
                  <a:srgbClr val="FF0000"/>
                </a:solidFill>
              </a:rPr>
              <a:t>!</a:t>
            </a:r>
            <a:r>
              <a:rPr lang="ru-RU" sz="5400" b="1" i="1" dirty="0" smtClean="0">
                <a:solidFill>
                  <a:srgbClr val="FF0000"/>
                </a:solidFill>
              </a:rPr>
              <a:t>!!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4556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</TotalTime>
  <Words>114</Words>
  <Application>Microsoft Office PowerPoint</Application>
  <PresentationFormat>Экран (4:3)</PresentationFormat>
  <Paragraphs>23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МБДОУ«Детский сад279» г.о. Самара</vt:lpstr>
      <vt:lpstr>Слайд 2</vt:lpstr>
      <vt:lpstr>Слайд 3</vt:lpstr>
      <vt:lpstr>История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МБДОУ«Детский сад279» г.о. Самара</dc:title>
  <dc:creator>N</dc:creator>
  <cp:lastModifiedBy>N</cp:lastModifiedBy>
  <cp:revision>16</cp:revision>
  <dcterms:created xsi:type="dcterms:W3CDTF">2020-04-19T13:47:00Z</dcterms:created>
  <dcterms:modified xsi:type="dcterms:W3CDTF">2020-04-19T17:34:29Z</dcterms:modified>
</cp:coreProperties>
</file>