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C07F5-A650-4E03-A037-53F18CFBD0DF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475EB-D825-4BA8-8957-16C54E113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ПОБЕДА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475EB-D825-4BA8-8957-16C54E113E8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 descr="https://lh4.googleusercontent.com/Hq9Xn9OLO9UV1dIcAzpvH0nzuDuDj92qOSPzo4l8Xeq9B_vtKFC0l0YNhJnxKHZuLLivFVOWTBPXFR6sj3UoLFGhLUoW9lk2i0R0oIdOou7BfiW2Q946pBxOgWU7KCEt8sHHiK7Gh_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" y="-19050"/>
            <a:ext cx="9163050" cy="6877050"/>
          </a:xfrm>
          <a:prstGeom prst="rect">
            <a:avLst/>
          </a:prstGeom>
          <a:noFill/>
        </p:spPr>
      </p:pic>
      <p:pic>
        <p:nvPicPr>
          <p:cNvPr id="1028" name="Picture 4" descr="https://lh3.googleusercontent.com/0NnzFntbs1xV_zT-Vv0VaWwQX5c4lOKSjwcarqhcHkiWtxonGJwBzr-Aj8e9bcF_4ZXTbLbeZ64hrFtv8wJxS1lwAIjRvyATn89uDOZeC-rQdOPjzHwf4FE9jhNIAK2-3wk_RhEjG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04664"/>
            <a:ext cx="2971800" cy="33813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15616" y="332656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Епархиальный просветительский интернет-проект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Мы - наследники Великой Победы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6021288"/>
            <a:ext cx="28083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ПОБЕДА </a:t>
            </a:r>
            <a:endParaRPr lang="ru-RU" sz="44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14</Words>
  <Application>Microsoft Office PowerPoint</Application>
  <PresentationFormat>Экран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12</cp:revision>
  <dcterms:created xsi:type="dcterms:W3CDTF">2020-04-14T07:11:28Z</dcterms:created>
  <dcterms:modified xsi:type="dcterms:W3CDTF">2020-04-19T19:35:56Z</dcterms:modified>
</cp:coreProperties>
</file>