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0F5F7389-00C6-4F28-9AAE-5F2FD78CC35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ED2AA1F-6519-4F9D-80BC-7AFC7E11CB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077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7389-00C6-4F28-9AAE-5F2FD78CC35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2AA1F-6519-4F9D-80BC-7AFC7E11CB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45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0F5F7389-00C6-4F28-9AAE-5F2FD78CC35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ED2AA1F-6519-4F9D-80BC-7AFC7E11CB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6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7389-00C6-4F28-9AAE-5F2FD78CC35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2AA1F-6519-4F9D-80BC-7AFC7E11CB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985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0F5F7389-00C6-4F28-9AAE-5F2FD78CC35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ED2AA1F-6519-4F9D-80BC-7AFC7E11CB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72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0F5F7389-00C6-4F28-9AAE-5F2FD78CC35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ED2AA1F-6519-4F9D-80BC-7AFC7E11CB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3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0F5F7389-00C6-4F28-9AAE-5F2FD78CC35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ED2AA1F-6519-4F9D-80BC-7AFC7E11CB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566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7389-00C6-4F28-9AAE-5F2FD78CC35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2AA1F-6519-4F9D-80BC-7AFC7E11CB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208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0F5F7389-00C6-4F28-9AAE-5F2FD78CC35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ED2AA1F-6519-4F9D-80BC-7AFC7E11CB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278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7389-00C6-4F28-9AAE-5F2FD78CC35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2AA1F-6519-4F9D-80BC-7AFC7E11CB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613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0F5F7389-00C6-4F28-9AAE-5F2FD78CC35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3ED2AA1F-6519-4F9D-80BC-7AFC7E11CB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733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F7389-00C6-4F28-9AAE-5F2FD78CC35C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2AA1F-6519-4F9D-80BC-7AFC7E11CB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519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9047" y="1820487"/>
            <a:ext cx="8728363" cy="1064029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 чудес Новокузнецка.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5164" y="3507970"/>
            <a:ext cx="4472246" cy="1720883"/>
          </a:xfrm>
        </p:spPr>
        <p:txBody>
          <a:bodyPr>
            <a:normAutofit/>
          </a:bodyPr>
          <a:lstStyle/>
          <a:p>
            <a:pPr algn="l">
              <a:spcBef>
                <a:spcPts val="5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Порываева Вера Викторовна</a:t>
            </a:r>
          </a:p>
          <a:p>
            <a:pPr algn="l">
              <a:spcBef>
                <a:spcPts val="5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едагог дополнительного образования</a:t>
            </a:r>
          </a:p>
          <a:p>
            <a:pPr algn="l">
              <a:spcBef>
                <a:spcPts val="5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МБУ ДО «Станция юных натуралистов»</a:t>
            </a:r>
          </a:p>
          <a:p>
            <a:pPr algn="l">
              <a:spcBef>
                <a:spcPts val="5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ород Новокузнецк</a:t>
            </a:r>
          </a:p>
          <a:p>
            <a:pPr algn="l">
              <a:spcBef>
                <a:spcPts val="5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Кемеровская область - Кузбасс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879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5000">
        <p14:vortex dir="r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78335" y="681644"/>
            <a:ext cx="65421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Ручей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находится на правом берегу реки Томи у подножия горы, где расположена Кузнецкая крепость,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150 метрах от станции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Топольники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никальный природный объект Новокузнецка Ручей «Водопадный» имеет длину 2700 метров. </a:t>
            </a:r>
          </a:p>
          <a:p>
            <a:pPr algn="ctr" fontAlgn="base"/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течения ручья увеличивается в районе Кузнецкой крепости в связи с увеличением уклона до 0,25 м/с. </a:t>
            </a:r>
          </a:p>
          <a:p>
            <a:pPr algn="ctr" fontAlgn="base"/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расщелине создаются особые микро условия, способствующие произрастанию своеобразной растительности на скалах каньона.</a:t>
            </a:r>
          </a:p>
          <a:p>
            <a:pPr algn="ctr" fontAlgn="base"/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ручье постоянно действующий водопад – каскадного типа. Водопад является самым живописным местом ручья «Водопадный». </a:t>
            </a:r>
          </a:p>
          <a:p>
            <a:pPr algn="ctr" fontAlgn="base"/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Летом, в июне, его ширина достигает 1,5 метров, </a:t>
            </a:r>
          </a:p>
          <a:p>
            <a:pPr algn="ctr" fontAlgn="base"/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осенью 0,6-0,7 метров. Высота падения воды 3,5 метра. </a:t>
            </a:r>
          </a:p>
          <a:p>
            <a:pPr algn="ctr" fontAlgn="base"/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некоторых источниках утверждается, что на этом месте в 18 в. был впервые обнаружен кузнецкий уголь. Два берега ущелья с водопадом соединяет Чертов мост. </a:t>
            </a:r>
          </a:p>
          <a:p>
            <a:pPr algn="ctr" fontAlgn="base"/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Ручей «Водопадный» включен в состав проектируемого памятника природы регионального значения.</a:t>
            </a:r>
            <a:endParaRPr lang="ru-RU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18015" y="241069"/>
            <a:ext cx="74565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Ручей «Водопадный»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памятник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 местного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значения</a:t>
            </a:r>
            <a:b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8" name="Picture 6" descr="https://prokachu.com/uploads/posts/2016-08/1470908750_1464695609_chertov-most-novokuzne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31" y="595012"/>
            <a:ext cx="4602884" cy="345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Ручей Водопадный. Фото - А. Завора.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452" y="2727647"/>
            <a:ext cx="4026883" cy="4026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7200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10000">
        <p:checker/>
      </p:transition>
    </mc:Choice>
    <mc:Fallback>
      <p:transition spd="slow" advTm="10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36865" y="2211185"/>
            <a:ext cx="8021781" cy="1180408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Контрольные вопросы: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1.Что входит в перечень семи чудес Новокузнецка?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асскажите о каждом из них.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внимание!</a:t>
            </a:r>
            <a:endParaRPr lang="ru-RU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320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07382" y="868362"/>
            <a:ext cx="49460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2008 году к 390-летию </a:t>
            </a:r>
            <a:r>
              <a:rPr lang="ru-RU" sz="2400" b="0" i="0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Новокузнецка горожане выбрали семь достопримечательностей города </a:t>
            </a:r>
            <a:r>
              <a:rPr lang="ru-RU" sz="2400" b="1" i="1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(Семь чудес Новокузнецка), </a:t>
            </a:r>
            <a:r>
              <a:rPr lang="ru-RU" sz="2400" b="0" i="0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имеющих историческую, архитектурную или культурную ценность. </a:t>
            </a:r>
          </a:p>
          <a:p>
            <a:pPr algn="ctr"/>
            <a:r>
              <a:rPr lang="ru-RU" sz="2400" b="0" i="0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Их отбор был сделан в рамках проекта телекомпании ТВН. </a:t>
            </a:r>
          </a:p>
          <a:p>
            <a:pPr algn="ctr"/>
            <a:r>
              <a:rPr lang="ru-RU" sz="2400" b="0" i="0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 60-ти претендентов на звание «Чудо Новокузнецка» были отобраны семь победителей, имена которых были обнародованы 6 июля 2008 года в День города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s://xn--400-eddplucwdhb0e2b.xn--p1ai/images/galery/12/thumbs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14" y="1017991"/>
            <a:ext cx="6711664" cy="4426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9737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10000">
        <p:checker/>
      </p:transition>
    </mc:Choice>
    <mc:Fallback>
      <p:transition spd="slow" advTm="10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узнецкая крепос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133" y="327639"/>
            <a:ext cx="3300153" cy="3300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узнецкая крепос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99" y="327639"/>
            <a:ext cx="3313966" cy="3313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Обер-офицерский дом. 2015. Фото - Ю. Лобачев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3606" y="3518381"/>
            <a:ext cx="3255295" cy="3255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Кузнецкая крепость. Панорама. Фото А.Завор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528" y="3484732"/>
            <a:ext cx="3222007" cy="3222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83280" y="243365"/>
            <a:ext cx="55030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cap="all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КУЗНЕЦКАЯ КРЕПОСТЬ</a:t>
            </a:r>
          </a:p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архитектуры, объект культурного наследия федерального значения</a:t>
            </a:r>
            <a:endParaRPr lang="ru-RU" b="1" i="1" cap="all" dirty="0">
              <a:solidFill>
                <a:srgbClr val="24212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3607" y="1263536"/>
            <a:ext cx="469452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Кузнецкая крепость - выдающийся образец военно-инженерного искусства.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архитектурным символом города Новокузнецка.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Ее общая площадь составляет около 2,5 гектаров. 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 памятник архитектуры, объект культурного наследия федерального значения. 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крепости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начато в 1798 году,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полностью завершено в 1820 году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755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10000">
        <p:checker/>
      </p:transition>
    </mc:Choice>
    <mc:Fallback>
      <p:transition spd="slow" advTm="10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libnvkz.ru/chitatelyam/o-novokuznetske/dostoprimechatelnosti/sobor/32202.im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52" y="258387"/>
            <a:ext cx="4433051" cy="6195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453148" y="1695797"/>
            <a:ext cx="609322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endParaRPr lang="ru-RU" sz="2000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2000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Спасо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-Преображенский собор </a:t>
            </a:r>
          </a:p>
          <a:p>
            <a:pPr algn="ctr" fontAlgn="base"/>
            <a:r>
              <a:rPr lang="ru-RU" sz="20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историко-архитектурной жемчужиной города Новокузнецка и одновременно одним из крупнейших и значительных памятников религиозного изобразительного искусства Кузбасса.</a:t>
            </a:r>
          </a:p>
          <a:p>
            <a:pPr algn="ctr" fontAlgn="base"/>
            <a:r>
              <a:rPr lang="ru-RU" sz="20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Преображенский храм первого поколения строился в 1621-1622 гг. по благословению </a:t>
            </a:r>
          </a:p>
          <a:p>
            <a:pPr algn="ctr" fontAlgn="base"/>
            <a:r>
              <a:rPr lang="ru-RU" sz="20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Московского патриарха Филарета одновременно с Кузнецким острогом, </a:t>
            </a:r>
          </a:p>
          <a:p>
            <a:pPr algn="ctr" fontAlgn="base"/>
            <a:r>
              <a:rPr lang="ru-RU" sz="20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границах его укреплений, </a:t>
            </a:r>
          </a:p>
          <a:p>
            <a:pPr algn="ctr" fontAlgn="base"/>
            <a:r>
              <a:rPr lang="ru-RU" sz="20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прибрежном крутом уступе.</a:t>
            </a:r>
            <a:endParaRPr lang="ru-RU" sz="20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05003" y="482138"/>
            <a:ext cx="71073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cap="all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СПАСО-ПРЕОБРАЖЕНСКИЙ СОБОР</a:t>
            </a:r>
          </a:p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архитектуры, объект культурного наследия регионального значения</a:t>
            </a:r>
            <a:endParaRPr lang="ru-RU" sz="2000" b="1" i="1" cap="all" dirty="0">
              <a:solidFill>
                <a:srgbClr val="24212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5602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10000">
        <p:checker/>
      </p:transition>
    </mc:Choice>
    <mc:Fallback>
      <p:transition spd="slow" advTm="10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xn--400-eddplucwdhb0e2b.xn--p1ai/images/galery/14/thumbs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731" y="3841804"/>
            <a:ext cx="5311832" cy="3016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45578" y="1296785"/>
            <a:ext cx="698269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Гордостью Новокузнецка является литературно-художественный памятник XIX века - дом Ф.М. Достоевского. 	Этот одноэтажный бревенчатый дом архитектурно ничем не привлекает внимание, однако это здание выделяет Новокузнецк среди других городов страны. </a:t>
            </a:r>
          </a:p>
          <a:p>
            <a:pPr algn="just"/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     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мемориальной доске надпись: </a:t>
            </a:r>
          </a:p>
          <a:p>
            <a:pPr algn="just"/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«Здесь жил в 1857 году писатель Ф.М. Достоевский»</a:t>
            </a:r>
            <a:endParaRPr lang="en-US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 в исторической части города в районе старого Кузнецка, на улице Достоевского (до 1901 г. - улица Полицейская).</a:t>
            </a:r>
          </a:p>
        </p:txBody>
      </p:sp>
      <p:pic>
        <p:nvPicPr>
          <p:cNvPr id="3076" name="Picture 4" descr="Музей Достоевского. Фото - А. Завора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19" y="739833"/>
            <a:ext cx="5070430" cy="5089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37513" y="349135"/>
            <a:ext cx="68330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cap="all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ДОМ Ф. М. ДОСТОЕВСКОГО</a:t>
            </a:r>
          </a:p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истории, объект культурного наследия федерального значения</a:t>
            </a:r>
            <a:endParaRPr lang="ru-RU" sz="2000" b="1" i="1" cap="all" dirty="0">
              <a:solidFill>
                <a:srgbClr val="24212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958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10000">
        <p:checker/>
      </p:transition>
    </mc:Choice>
    <mc:Fallback>
      <p:transition spd="slow" advTm="10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s://libnvkz.ru/chitatelyam/o-novokuznetske/dostoprimechatelnosti/kmkombinat/14033.im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689" y="3466100"/>
            <a:ext cx="4937761" cy="3278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Здание заводоуправления КМК. Танк Т-34. Площадь Побед. Фото - А. Завора.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497" y="299258"/>
            <a:ext cx="3599410" cy="359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12332" y="299258"/>
            <a:ext cx="9407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cap="all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ЗАВОДОУПРАВЛЕНИЕ КУЗНЕЦКОГО МЕТАЛЛУРГИЧЕСКОГО КОМБИНАТА</a:t>
            </a:r>
          </a:p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архитектуры и градостроительства, объект культурного наследия федерального значения </a:t>
            </a:r>
            <a:endParaRPr lang="ru-RU" sz="2000" b="1" i="1" cap="all" dirty="0">
              <a:solidFill>
                <a:srgbClr val="24212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49040" y="1230285"/>
            <a:ext cx="834597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Заводоуправление Кузнецкого металлургического комбината (КМК) – </a:t>
            </a:r>
          </a:p>
          <a:p>
            <a:pPr algn="ctr"/>
            <a:r>
              <a:rPr lang="ru-RU" b="0" i="0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первое административное здание Новокузнецка, одно из первых каменных сооружений в городе. </a:t>
            </a:r>
          </a:p>
          <a:p>
            <a:pPr algn="ctr"/>
            <a:r>
              <a:rPr lang="ru-RU" b="0" i="0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выдающимся памятником конструктивизма, крупнейшим из построенных в конце 1920-х годов в Кузбассе зданий. </a:t>
            </a:r>
          </a:p>
          <a:p>
            <a:pPr algn="ctr"/>
            <a:r>
              <a:rPr lang="ru-RU" b="0" i="0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Создали его сибирский архитектор профессор А. Д. Крячков, исполнявший </a:t>
            </a:r>
          </a:p>
          <a:p>
            <a:pPr algn="ctr"/>
            <a:r>
              <a:rPr lang="ru-RU" b="0" i="0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1929-1931 гг. обязанности начальника строительной части </a:t>
            </a:r>
            <a:r>
              <a:rPr lang="ru-RU" b="0" i="0" dirty="0" err="1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Кузнецкстроя</a:t>
            </a:r>
            <a:r>
              <a:rPr lang="ru-RU" b="0" i="0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ru-RU" b="0" i="0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первый главный архитектор г. </a:t>
            </a:r>
            <a:r>
              <a:rPr lang="ru-RU" b="0" i="0" dirty="0" err="1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Сталинска</a:t>
            </a:r>
            <a:r>
              <a:rPr lang="ru-RU" dirty="0">
                <a:solidFill>
                  <a:srgbClr val="2421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2421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Н.В. </a:t>
            </a:r>
            <a:r>
              <a:rPr lang="ru-RU" dirty="0" err="1" smtClean="0">
                <a:solidFill>
                  <a:srgbClr val="2421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Фризель</a:t>
            </a:r>
            <a:r>
              <a:rPr lang="ru-RU" dirty="0" smtClean="0">
                <a:solidFill>
                  <a:srgbClr val="2421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4" descr="Здание заводоуправления КМК. Площадь Побед. Фото - А. Завора.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416" y="3504238"/>
            <a:ext cx="3275216" cy="327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2117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10000">
        <p:checker/>
      </p:transition>
    </mc:Choice>
    <mc:Fallback>
      <p:transition spd="slow" advTm="10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libnvkz.ru/chitatelyam/o-novokuznetske/dostoprimechatelnosti/kmkombinat/14041.im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77" y="308700"/>
            <a:ext cx="6091077" cy="268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07455" y="308700"/>
            <a:ext cx="577118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Справа от центрального входа Заводоуправления в 1965 г. установлена чугунная мемориальная доска с текстом из объемных букв: </a:t>
            </a:r>
          </a:p>
          <a:p>
            <a:pPr algn="ctr" fontAlgn="base"/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«Здесь работал в 1929-1937 гг. главным инженером строительства и эксплуатации Кузнецкого металлургического комбината </a:t>
            </a:r>
          </a:p>
          <a:p>
            <a:pPr algn="ctr" fontAlgn="base"/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академик Иван Павлович Бардин». </a:t>
            </a:r>
          </a:p>
          <a:p>
            <a:pPr algn="ctr" fontAlgn="base"/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боковом фасаде здания установлена мемориальная доска с текстом: </a:t>
            </a:r>
          </a:p>
          <a:p>
            <a:pPr algn="ctr" fontAlgn="base"/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«Здание управления комбината. Построено в 1931 году. Архитектор А. Д. Крячков. Памятник республиканского значения, охраняется государством». </a:t>
            </a:r>
          </a:p>
          <a:p>
            <a:pPr algn="ctr" fontAlgn="base"/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Перед фасадом заводоуправления в 1972 г. на бетонном постаменте установлен танк Т-34, как памятник трудовому подвигу рабочих КМК в годы Великой Отечественной войны (авторы памятника - архитекторы Ю. А. Журавков, С. А. Авдеев,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 Б. Маслов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ctr" fontAlgn="base"/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Здание заводоуправления КМК является главным на площади Побед - первой площади завода и города, завершающей проспект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Курако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Площадь застраивалась в начале 1930-х гг. </a:t>
            </a:r>
            <a:endParaRPr lang="ru-RU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Заводоуправление Кузнецкого металлургического комбината (КМК), Автор фото неизвестен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233" y="3059084"/>
            <a:ext cx="3699164" cy="364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6352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10000">
        <p:checker/>
      </p:transition>
    </mc:Choice>
    <mc:Fallback>
      <p:transition spd="slow" advTm="10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232072" y="1088967"/>
            <a:ext cx="4721629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Идея создания мемориального ансамбля в память погибших в годы Великой Отечественной войны </a:t>
            </a:r>
            <a:r>
              <a:rPr lang="ru-RU" b="0" i="0" dirty="0" err="1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новокузнечан</a:t>
            </a:r>
            <a:r>
              <a:rPr lang="ru-RU" b="0" i="0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возникла в середине 1960-х годов. </a:t>
            </a:r>
          </a:p>
          <a:p>
            <a:pPr algn="ctr"/>
            <a:r>
              <a:rPr lang="ru-RU" b="0" i="0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1967 г. был объявлен конкурс на проект Бульвара Героев. </a:t>
            </a:r>
          </a:p>
          <a:p>
            <a:pPr algn="ctr"/>
            <a:r>
              <a:rPr lang="ru-RU" b="0" i="0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 26-ти работ выбрали проект молодого новокузнецкого архитектора </a:t>
            </a:r>
            <a:r>
              <a:rPr lang="ru-RU" i="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Юрия </a:t>
            </a:r>
            <a:r>
              <a:rPr lang="ru-RU" i="0" u="none" strike="noStrike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Журавкова</a:t>
            </a:r>
            <a:r>
              <a:rPr lang="ru-RU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ru-RU" b="0" i="0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общей сложности создание мемориального комплекса заняло 10 лет. </a:t>
            </a:r>
          </a:p>
          <a:p>
            <a:pPr algn="ctr"/>
            <a:r>
              <a:rPr lang="ru-RU" b="0" i="0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Бульвар героев был торжественно открыт 9 мая 1975 года, когда был зажжен Вечный огонь. </a:t>
            </a:r>
          </a:p>
          <a:p>
            <a:pPr algn="ctr"/>
            <a:r>
              <a:rPr lang="ru-RU" b="0" i="0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 вспыхнул от пламени мартенов </a:t>
            </a:r>
          </a:p>
          <a:p>
            <a:pPr algn="ctr"/>
            <a:r>
              <a:rPr lang="ru-RU" b="0" i="0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Кузнецкого металлургического комбината.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87635" y="415636"/>
            <a:ext cx="68579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cap="all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БУЛЬВАР ГЕРОЕВ </a:t>
            </a:r>
          </a:p>
          <a:p>
            <a:pPr algn="ctr"/>
            <a:r>
              <a:rPr lang="ru-RU" sz="2000" b="1" i="1" cap="all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регионального значения</a:t>
            </a:r>
            <a:endParaRPr lang="ru-RU" sz="2000" b="1" i="1" cap="all" dirty="0">
              <a:solidFill>
                <a:srgbClr val="24212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50" name="Picture 6" descr="https://xn--400-eddplucwdhb0e2b.xn--p1ai/images/galery/16/thumbs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15" y="307571"/>
            <a:ext cx="4814408" cy="3175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Бульвар Героев. Вечный огонь. Фото - А. Завора.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584" y="2624568"/>
            <a:ext cx="4106487" cy="410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031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10000">
        <p:checker/>
      </p:transition>
    </mc:Choice>
    <mc:Fallback>
      <p:transition spd="slow" advTm="10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xn--400-eddplucwdhb0e2b.xn--p1ai/images/galery/17/thumbs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01" y="65192"/>
            <a:ext cx="4973379" cy="3280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19650" y="157942"/>
            <a:ext cx="59103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cap="all" dirty="0" smtClean="0">
                <a:solidFill>
                  <a:srgbClr val="24212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ЖИЛОЙ ДОМ МЕТАЛЛУРГОВ, 39</a:t>
            </a:r>
            <a:endParaRPr lang="ru-RU" sz="2000" b="1" i="1" cap="all" dirty="0">
              <a:solidFill>
                <a:srgbClr val="24212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 descr="https://libnvkz.ru/chitatelyam/o-novokuznetske/dostoprimechatelnosti/metallurgov-39/19117.im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01" y="3469012"/>
            <a:ext cx="4973379" cy="331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78581" y="558052"/>
            <a:ext cx="6766561" cy="6100443"/>
          </a:xfrm>
          <a:prstGeom prst="rect">
            <a:avLst/>
          </a:prstGeom>
        </p:spPr>
        <p:txBody>
          <a:bodyPr/>
          <a:lstStyle/>
          <a:p>
            <a:pPr lvl="0" algn="ctr" rt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дом стал символом города Новокузнецка. </a:t>
            </a:r>
          </a:p>
          <a:p>
            <a:pPr lvl="0" algn="ctr" rt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Аналогов зданию нет во всем Кузбассе. </a:t>
            </a:r>
          </a:p>
          <a:p>
            <a:pPr lvl="0" algn="ctr" rt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Строить его начали предположительно в 1951 году.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rtl="0"/>
            <a:r>
              <a:rPr lang="ru-RU" b="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Сдан дом был в декабре 1955 года. </a:t>
            </a:r>
          </a:p>
          <a:p>
            <a:pPr lvl="0" algn="ctr" rtl="0"/>
            <a:r>
              <a:rPr lang="ru-RU" b="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же году была заложена площадь Маяковского. </a:t>
            </a:r>
          </a:p>
          <a:p>
            <a:pPr lvl="0" algn="ctr" rtl="0"/>
            <a:r>
              <a:rPr lang="ru-RU" b="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285-квартирный шестиэтажный жилой дом возведен в неоклассическом архитектурном стиле </a:t>
            </a:r>
          </a:p>
          <a:p>
            <a:pPr lvl="0" algn="ctr" rtl="0"/>
            <a:r>
              <a:rPr lang="ru-RU" b="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является образцом жилья советской «элиты». </a:t>
            </a:r>
          </a:p>
          <a:p>
            <a:pPr lvl="0" algn="ctr" rtl="0"/>
            <a:r>
              <a:rPr lang="ru-RU" b="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раньше заселяли театральные деятели, актеры, врачи. </a:t>
            </a:r>
          </a:p>
          <a:p>
            <a:pPr lvl="0" algn="ctr" rtl="0"/>
            <a:r>
              <a:rPr lang="ru-RU" b="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Горожане называли его «Театральный». </a:t>
            </a:r>
          </a:p>
          <a:p>
            <a:pPr lvl="0" algn="ctr" rtl="0"/>
            <a:r>
              <a:rPr lang="ru-RU" b="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здание уцелело в борьбе с архитектурными излишествами 50-х годов. Некоторые архитектурные детали здесь сохранились еще с основания дома. Например, ниша в гостиной. В доме есть лифт, что по тем временам было редкостью. </a:t>
            </a:r>
          </a:p>
          <a:p>
            <a:pPr lvl="0" algn="ctr" rtl="0"/>
            <a:r>
              <a:rPr lang="ru-RU" b="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строительства здания были укреплены берега речки </a:t>
            </a:r>
            <a:r>
              <a:rPr lang="ru-RU" b="0" i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Абушки</a:t>
            </a:r>
            <a:r>
              <a:rPr lang="ru-RU" b="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Старый мост, построенный в 1930-х годах, убрали. А новый был построен прямо по проспекту Молотова.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rtl="0"/>
            <a:r>
              <a:rPr lang="ru-RU" b="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Украшением площади Маяковского стала открытая галерея с 32-мя колоннами, что протянулась по всему шестому этажу. </a:t>
            </a:r>
          </a:p>
          <a:p>
            <a:pPr lvl="0" algn="ctr" rtl="0"/>
            <a:r>
              <a:rPr lang="ru-RU" b="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 площадь Маяковского в те времена была главной площадью города и на ней в канун Нового года ставили елку.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305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10000">
        <p:checker/>
      </p:transition>
    </mc:Choice>
    <mc:Fallback>
      <p:transition spd="slow" advTm="10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TM16401371[[fn=Атлас]]</Template>
  <TotalTime>163</TotalTime>
  <Words>581</Words>
  <Application>Microsoft Office PowerPoint</Application>
  <PresentationFormat>Широкоэкранный</PresentationFormat>
  <Paragraphs>84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 Light</vt:lpstr>
      <vt:lpstr>Rockwell</vt:lpstr>
      <vt:lpstr>Times New Roman</vt:lpstr>
      <vt:lpstr>Wingdings</vt:lpstr>
      <vt:lpstr>Atlas</vt:lpstr>
      <vt:lpstr>Семь чудес Новокузнецка.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Контрольные вопросы:  1.Что входит в перечень семи чудес Новокузнецка? 2. Расскажите о каждом из них.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 Порываев</dc:creator>
  <cp:lastModifiedBy>Павел Порываев</cp:lastModifiedBy>
  <cp:revision>19</cp:revision>
  <dcterms:created xsi:type="dcterms:W3CDTF">2020-04-21T07:16:15Z</dcterms:created>
  <dcterms:modified xsi:type="dcterms:W3CDTF">2020-04-21T09:59:46Z</dcterms:modified>
</cp:coreProperties>
</file>