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65C5BE-7A3D-4557-8541-0B0C3FF5A400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02177C-59C0-4DA7-8A14-6C102C2474B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9</a:t>
            </a:r>
          </a:p>
          <a:p>
            <a:r>
              <a:rPr lang="ru-RU" dirty="0" smtClean="0"/>
              <a:t>Координатная плоскость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2656"/>
            <a:ext cx="2448272" cy="209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1675" y="1412875"/>
            <a:ext cx="8066088" cy="3756025"/>
          </a:xfr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23734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08720"/>
            <a:ext cx="7166178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68489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83568" y="2348880"/>
          <a:ext cx="4516916" cy="4415560"/>
        </p:xfrm>
        <a:graphic>
          <a:graphicData uri="http://schemas.openxmlformats.org/drawingml/2006/table">
            <a:tbl>
              <a:tblPr/>
              <a:tblGrid>
                <a:gridCol w="451692"/>
                <a:gridCol w="451691"/>
                <a:gridCol w="451692"/>
                <a:gridCol w="451691"/>
                <a:gridCol w="451692"/>
                <a:gridCol w="451692"/>
                <a:gridCol w="451691"/>
                <a:gridCol w="451692"/>
                <a:gridCol w="451691"/>
                <a:gridCol w="451692"/>
              </a:tblGrid>
              <a:tr h="3679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683568" y="6021288"/>
            <a:ext cx="468052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83568" y="2060848"/>
            <a:ext cx="0" cy="39604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23928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60932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5949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19888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56612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5301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95536" y="45811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95536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95536" y="30689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95536" y="2708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251520" y="23488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83568" y="476672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Возьмите линейку и проведите два луча из одной точки. Это будут ваши оси координат : ось  ОХ и ось ОУ. Клеточки вам рисовать не надо. Они у вас это клеточки тетради. Поэтому оси проведите точно по линиям в тетради. Теперь расставьте числа по обеим осям у каждого столбика и каждой строчки Смотри рисунок  ниже. 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724128" y="2348880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Начнём работу. Закрашиваем</a:t>
            </a:r>
          </a:p>
          <a:p>
            <a:r>
              <a:rPr lang="ru-RU" dirty="0" smtClean="0"/>
              <a:t>Клеточки координатной плоскости по координатам.</a:t>
            </a:r>
          </a:p>
          <a:p>
            <a:r>
              <a:rPr lang="ru-RU" dirty="0" smtClean="0"/>
              <a:t>(2;5), (2;6), (3:7), (3;6), (3;5),</a:t>
            </a:r>
          </a:p>
          <a:p>
            <a:r>
              <a:rPr lang="ru-RU" dirty="0" smtClean="0"/>
              <a:t>(4;4), (4;3), (5;4), (5;3), (6;4),</a:t>
            </a:r>
          </a:p>
          <a:p>
            <a:r>
              <a:rPr lang="ru-RU" dirty="0" smtClean="0"/>
              <a:t>(6;3), (7;4), (7;3), (8;5), (8;4),</a:t>
            </a:r>
          </a:p>
          <a:p>
            <a:r>
              <a:rPr lang="ru-RU" dirty="0" smtClean="0"/>
              <a:t>(8;3), (8;2), (8;1), (4;2), (4;1).</a:t>
            </a:r>
          </a:p>
          <a:p>
            <a:endParaRPr lang="ru-RU" dirty="0"/>
          </a:p>
          <a:p>
            <a:r>
              <a:rPr lang="ru-RU" dirty="0" smtClean="0"/>
              <a:t>У тебя получилась собачка?</a:t>
            </a:r>
          </a:p>
          <a:p>
            <a:r>
              <a:rPr lang="ru-RU" dirty="0" smtClean="0"/>
              <a:t>Молодец!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48250"/>
            <a:ext cx="13239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Гимнастика для ума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268760"/>
            <a:ext cx="8074025" cy="3616325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323528" y="141277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63691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15719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* - это действие вам нужно самим поставить, а вот                  - это действие деления его </a:t>
            </a:r>
            <a:r>
              <a:rPr lang="ru-RU" dirty="0" err="1" smtClean="0">
                <a:solidFill>
                  <a:srgbClr val="0070C0"/>
                </a:solidFill>
              </a:rPr>
              <a:t>заметять</a:t>
            </a:r>
            <a:r>
              <a:rPr lang="ru-RU" dirty="0" smtClean="0">
                <a:solidFill>
                  <a:srgbClr val="0070C0"/>
                </a:solidFill>
              </a:rPr>
              <a:t> не нужно . Поэтому задание 3) можно записать так  5 * (5 * 5 * 5):5 = 8.                   5 * (5 * 5 * 5):5 = 20.</a:t>
            </a:r>
            <a:endParaRPr lang="ru-RU" dirty="0">
              <a:solidFill>
                <a:srgbClr val="0070C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796136" y="5373216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891728" cy="107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Напиши, пожалуйста, на мою почту всё ли у тебя получилось.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55679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077072"/>
            <a:ext cx="174630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Координатная плоскость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Что такое координатная плоскость? Да Вы, ребята, с ней уже хорошо знакомы. Играя в шахматы или в шашки, Вы берёте координатную плоскость.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2204864"/>
          <a:ext cx="3384376" cy="2926080"/>
        </p:xfrm>
        <a:graphic>
          <a:graphicData uri="http://schemas.openxmlformats.org/drawingml/2006/table">
            <a:tbl>
              <a:tblPr/>
              <a:tblGrid>
                <a:gridCol w="423047"/>
                <a:gridCol w="423047"/>
                <a:gridCol w="423047"/>
                <a:gridCol w="423047"/>
                <a:gridCol w="423047"/>
                <a:gridCol w="423047"/>
                <a:gridCol w="423047"/>
                <a:gridCol w="423047"/>
              </a:tblGrid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899592" y="5157192"/>
            <a:ext cx="3600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899592" y="2060848"/>
            <a:ext cx="0" cy="3024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515719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515719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51571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15719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515719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11560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11560" y="299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11560" y="2636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11560" y="22048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5012675" y="2214390"/>
          <a:ext cx="3272010" cy="2926080"/>
        </p:xfrm>
        <a:graphic>
          <a:graphicData uri="http://schemas.openxmlformats.org/drawingml/2006/table">
            <a:tbl>
              <a:tblPr/>
              <a:tblGrid>
                <a:gridCol w="409001"/>
                <a:gridCol w="409001"/>
                <a:gridCol w="409001"/>
                <a:gridCol w="409002"/>
                <a:gridCol w="409002"/>
                <a:gridCol w="409001"/>
                <a:gridCol w="409001"/>
                <a:gridCol w="409001"/>
              </a:tblGrid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7" name="Прямая со стрелкой 26"/>
          <p:cNvCxnSpPr/>
          <p:nvPr/>
        </p:nvCxnSpPr>
        <p:spPr>
          <a:xfrm>
            <a:off x="5004048" y="5157192"/>
            <a:ext cx="352839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004048" y="2060848"/>
            <a:ext cx="0" cy="30963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8802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076056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50810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6814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300192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732240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164288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524328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956376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716016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716016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4716016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716016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716016" y="3356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4716016" y="299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4716016" y="25649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4716016" y="22048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8460432" y="51571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16016" y="191683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7544" y="55892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Нужна она нам, чтобы ориентироваться на плоскости.  Вертикальную ось ОУ оставляем как и на шахматной доске, а горизонтальную ОХ заменим на цифровую.</a:t>
            </a:r>
          </a:p>
          <a:p>
            <a:r>
              <a:rPr lang="ru-RU" dirty="0" smtClean="0"/>
              <a:t>Работаем точно так же как и на шахматной доске. Найдём клетку  (е;6), а теперь на координатной плоскости клетку (5;6)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22182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Запомним, что в записи ( 5;6) числа называют координатами.  5 первая координата, 6 вторая координата. Чтобы найти клетку с координатами (3;4) мы в начале ищем на оси ОХ столбец под номером 3(смотри рис 1).Как бы заходим в подъезд дома. Затем на оси ОУ строчку под номером 4. На их пересечении и будет наше поле. </a:t>
            </a:r>
            <a:r>
              <a:rPr lang="ru-RU" sz="2400" dirty="0" smtClean="0"/>
              <a:t>Столбец и строчку, их пересечение ищем глазами и закрашиваем </a:t>
            </a:r>
            <a:r>
              <a:rPr lang="ru-RU" sz="2400" dirty="0" smtClean="0"/>
              <a:t>только поле.(Как бы заходим в подъезд дома и поднимаемся на этаж в нужную нам квартиру. Смотри рис. 2.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67544" y="2924944"/>
          <a:ext cx="3161842" cy="2926080"/>
        </p:xfrm>
        <a:graphic>
          <a:graphicData uri="http://schemas.openxmlformats.org/drawingml/2006/table">
            <a:tbl>
              <a:tblPr/>
              <a:tblGrid>
                <a:gridCol w="395230"/>
                <a:gridCol w="395230"/>
                <a:gridCol w="395230"/>
                <a:gridCol w="395231"/>
                <a:gridCol w="395231"/>
                <a:gridCol w="395230"/>
                <a:gridCol w="395230"/>
                <a:gridCol w="395230"/>
              </a:tblGrid>
              <a:tr h="345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456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552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5805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67544" y="5877272"/>
            <a:ext cx="345638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67544" y="2708920"/>
            <a:ext cx="0" cy="31683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9592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691680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051720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483768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915816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275856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55172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2" y="4437112"/>
            <a:ext cx="29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9512" y="4005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36450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79512" y="29249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4880472" y="2875402"/>
          <a:ext cx="3117776" cy="2974556"/>
        </p:xfrm>
        <a:graphic>
          <a:graphicData uri="http://schemas.openxmlformats.org/drawingml/2006/table">
            <a:tbl>
              <a:tblPr/>
              <a:tblGrid>
                <a:gridCol w="389722"/>
                <a:gridCol w="389722"/>
                <a:gridCol w="389722"/>
                <a:gridCol w="389722"/>
                <a:gridCol w="389722"/>
                <a:gridCol w="389722"/>
                <a:gridCol w="389722"/>
                <a:gridCol w="389722"/>
              </a:tblGrid>
              <a:tr h="371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>
            <a:off x="4860032" y="5877272"/>
            <a:ext cx="331236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860032" y="2780928"/>
            <a:ext cx="0" cy="30963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51920" y="587727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9512" y="256490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72400" y="587727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4572000" y="263691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99992" y="5733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932040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292080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724128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084168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6516216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6876256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7308304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7668344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4572000" y="54452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4572000" y="50851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4572000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0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4005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572000" y="36450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0" y="32849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572000" y="29249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547664" y="630932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6300192" y="630932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052513"/>
            <a:ext cx="6624638" cy="4835525"/>
          </a:xfr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0"/>
            <a:ext cx="1656184" cy="14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981075"/>
            <a:ext cx="7169150" cy="5187950"/>
          </a:xfr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260648"/>
            <a:ext cx="1441698" cy="123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268413"/>
            <a:ext cx="6443663" cy="4787900"/>
          </a:xfr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916832"/>
            <a:ext cx="8488362" cy="3548062"/>
          </a:xfr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5488" y="1916113"/>
            <a:ext cx="7994650" cy="2998787"/>
          </a:xfr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0648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5488" y="1916113"/>
            <a:ext cx="7994650" cy="2998787"/>
          </a:xfr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140</TotalTime>
  <Words>507</Words>
  <Application>Microsoft Office PowerPoint</Application>
  <PresentationFormat>Экран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Занятия в кружке «Искорка»</vt:lpstr>
      <vt:lpstr>Координатная плоскость</vt:lpstr>
      <vt:lpstr>Запомним, что в записи ( 5;6) числа называют координатами.  5 первая координата, 6 вторая координата. Чтобы найти клетку с координатами (3;4) мы в начале ищем на оси ОХ столбец под номером 3(смотри рис 1).Как бы заходим в подъезд дома. Затем на оси ОУ строчку под номером 4. На их пересечении и будет наше поле. Столбец и строчку, их пересечение ищем глазами и закрашиваем только поле.(Как бы заходим в подъезд дома и поднимаемся на этаж в нужную нам квартиру. Смотри рис. 2.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Гимнастика для ума</vt:lpstr>
      <vt:lpstr>Напиши, пожалуйста, на мою почту всё ли у тебя получилось.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14</cp:revision>
  <dcterms:created xsi:type="dcterms:W3CDTF">2020-04-14T06:08:27Z</dcterms:created>
  <dcterms:modified xsi:type="dcterms:W3CDTF">2020-04-14T08:28:45Z</dcterms:modified>
</cp:coreProperties>
</file>