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CD1AF9-B868-4B42-9BDC-BC7F50F0687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D95A01-5507-412F-A68E-ED2ECC0D518E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10 </a:t>
            </a:r>
          </a:p>
          <a:p>
            <a:r>
              <a:rPr lang="ru-RU" dirty="0" smtClean="0"/>
              <a:t>К</a:t>
            </a:r>
            <a:r>
              <a:rPr lang="ru-RU" dirty="0" smtClean="0"/>
              <a:t>алейдоскоп задач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32656"/>
            <a:ext cx="216631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48345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618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Разные задачи</a:t>
            </a:r>
          </a:p>
        </p:txBody>
      </p:sp>
      <p:pic>
        <p:nvPicPr>
          <p:cNvPr id="1741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484313"/>
            <a:ext cx="8340725" cy="4537075"/>
          </a:xfr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0"/>
            <a:ext cx="112395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82497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Разные задачи</a:t>
            </a:r>
            <a:endParaRPr lang="ru-RU" sz="32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12875"/>
            <a:ext cx="8404225" cy="4608513"/>
          </a:xfr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88640"/>
            <a:ext cx="907926" cy="127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87767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79819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79819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2767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Разные задачи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195958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Вы не забыли отправить ответы?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068960"/>
            <a:ext cx="206064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</TotalTime>
  <Words>29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Занятия в кружке «Эрудит»</vt:lpstr>
      <vt:lpstr>Слайд 2</vt:lpstr>
      <vt:lpstr>Слайд 3</vt:lpstr>
      <vt:lpstr>Разные задачи</vt:lpstr>
      <vt:lpstr>Слайд 5</vt:lpstr>
      <vt:lpstr>Разные задачи</vt:lpstr>
      <vt:lpstr>Слайд 7</vt:lpstr>
      <vt:lpstr>Слайд 8</vt:lpstr>
      <vt:lpstr>Вы не забыли отправить ответы?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2</cp:revision>
  <dcterms:created xsi:type="dcterms:W3CDTF">2020-04-21T08:12:14Z</dcterms:created>
  <dcterms:modified xsi:type="dcterms:W3CDTF">2020-04-21T08:32:53Z</dcterms:modified>
</cp:coreProperties>
</file>