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9" r:id="rId3"/>
    <p:sldId id="259" r:id="rId4"/>
    <p:sldId id="260" r:id="rId5"/>
    <p:sldId id="258" r:id="rId6"/>
    <p:sldId id="257" r:id="rId7"/>
    <p:sldId id="263" r:id="rId8"/>
    <p:sldId id="264" r:id="rId9"/>
    <p:sldId id="265" r:id="rId10"/>
    <p:sldId id="266" r:id="rId11"/>
    <p:sldId id="267" r:id="rId12"/>
    <p:sldId id="262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0F3620FF-37DF-41F7-8758-363FE89BF219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B7075275-717B-446B-893D-5AF6F8763269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620FF-37DF-41F7-8758-363FE89BF219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75275-717B-446B-893D-5AF6F87632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620FF-37DF-41F7-8758-363FE89BF219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75275-717B-446B-893D-5AF6F8763269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620FF-37DF-41F7-8758-363FE89BF219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75275-717B-446B-893D-5AF6F876326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0F3620FF-37DF-41F7-8758-363FE89BF219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B7075275-717B-446B-893D-5AF6F8763269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620FF-37DF-41F7-8758-363FE89BF219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75275-717B-446B-893D-5AF6F876326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620FF-37DF-41F7-8758-363FE89BF219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75275-717B-446B-893D-5AF6F8763269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620FF-37DF-41F7-8758-363FE89BF219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75275-717B-446B-893D-5AF6F8763269}" type="slidenum">
              <a:rPr lang="ru-RU" smtClean="0"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620FF-37DF-41F7-8758-363FE89BF219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75275-717B-446B-893D-5AF6F8763269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620FF-37DF-41F7-8758-363FE89BF219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75275-717B-446B-893D-5AF6F876326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620FF-37DF-41F7-8758-363FE89BF219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75275-717B-446B-893D-5AF6F876326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F3620FF-37DF-41F7-8758-363FE89BF219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7075275-717B-446B-893D-5AF6F8763269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5.png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Занятия в кружке «Искорка»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5229200"/>
            <a:ext cx="6858000" cy="533400"/>
          </a:xfrm>
        </p:spPr>
        <p:txBody>
          <a:bodyPr>
            <a:noAutofit/>
          </a:bodyPr>
          <a:lstStyle/>
          <a:p>
            <a:r>
              <a:rPr lang="ru-RU" sz="1800" dirty="0" smtClean="0"/>
              <a:t>Занятие № 8   Весенняя олимпиада</a:t>
            </a:r>
            <a:endParaRPr lang="ru-RU" sz="1800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404664"/>
            <a:ext cx="1969450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8640"/>
            <a:ext cx="8691147" cy="554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755576" y="5733256"/>
            <a:ext cx="52428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Ответ: ______________________________________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39552" y="764704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12.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620688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13.</a:t>
            </a:r>
            <a:endParaRPr lang="ru-RU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60648"/>
            <a:ext cx="6391275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467544" y="2564904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14.</a:t>
            </a:r>
            <a:endParaRPr lang="ru-RU" dirty="0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2204864"/>
            <a:ext cx="6105525" cy="178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39552" y="4725144"/>
            <a:ext cx="418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15</a:t>
            </a:r>
            <a:endParaRPr lang="ru-RU" dirty="0"/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4365104"/>
            <a:ext cx="6124575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971600" y="2060848"/>
            <a:ext cx="55890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Ответ: _________________________________________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971600" y="4149080"/>
            <a:ext cx="55890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Ответ: ________________________________________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971600" y="5949280"/>
            <a:ext cx="5473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Ответ: ________________________________________</a:t>
            </a:r>
            <a:endParaRPr lang="ru-RU" dirty="0"/>
          </a:p>
        </p:txBody>
      </p:sp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64288" y="692696"/>
            <a:ext cx="1495425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36296" y="4077072"/>
            <a:ext cx="1466850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0"/>
            <a:ext cx="8757886" cy="6669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539552" y="548680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15.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051720" y="404664"/>
            <a:ext cx="1264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Для души!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923928" y="6381328"/>
            <a:ext cx="44294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Ответ на  это задание можно не присылать</a:t>
            </a:r>
            <a:endParaRPr lang="ru-RU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2280" y="3356992"/>
            <a:ext cx="1656184" cy="2183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Не забыли отправить ответы?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0272" y="1556792"/>
            <a:ext cx="1466850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979712" y="3068960"/>
            <a:ext cx="61926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Спасибо за работу, дети!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3861048"/>
            <a:ext cx="1924050" cy="208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60648"/>
            <a:ext cx="8229600" cy="58963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solidFill>
                  <a:srgbClr val="FF0000"/>
                </a:solidFill>
              </a:rPr>
              <a:t>Здравствуйте, уважаемые родители и дорогие дети!</a:t>
            </a:r>
          </a:p>
          <a:p>
            <a:pPr>
              <a:buNone/>
            </a:pPr>
            <a:r>
              <a:rPr lang="ru-RU" sz="2400" dirty="0" smtClean="0"/>
              <a:t>Выполнив задания олимпиады, пожалуйста, пришлите ответы на мою почту. </a:t>
            </a:r>
          </a:p>
          <a:p>
            <a:pPr>
              <a:buNone/>
            </a:pP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08359" y="2060848"/>
            <a:ext cx="1235641" cy="16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11560" y="1700809"/>
          <a:ext cx="7488832" cy="2926080"/>
        </p:xfrm>
        <a:graphic>
          <a:graphicData uri="http://schemas.openxmlformats.org/drawingml/2006/table">
            <a:tbl>
              <a:tblPr/>
              <a:tblGrid>
                <a:gridCol w="1728192"/>
                <a:gridCol w="5760640"/>
              </a:tblGrid>
              <a:tr h="166755">
                <a:tc gridSpan="2">
                  <a:txBody>
                    <a:bodyPr/>
                    <a:lstStyle/>
                    <a:p>
                      <a:r>
                        <a:rPr lang="ru-RU" dirty="0" smtClean="0"/>
                        <a:t>Фамилия и имя</a:t>
                      </a:r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755">
                <a:tc>
                  <a:txBody>
                    <a:bodyPr/>
                    <a:lstStyle/>
                    <a:p>
                      <a:r>
                        <a:rPr lang="ru-RU" dirty="0" smtClean="0"/>
                        <a:t>№ задания</a:t>
                      </a:r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mtClean="0"/>
                        <a:t> </a:t>
                      </a:r>
                      <a:r>
                        <a:rPr lang="ru-RU" dirty="0" smtClean="0"/>
                        <a:t>О</a:t>
                      </a:r>
                      <a:r>
                        <a:rPr lang="ru-RU" smtClean="0"/>
                        <a:t>твет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75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75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75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75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75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75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11560" y="4797152"/>
            <a:ext cx="705334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Оценка: Правильно сделано больше 12 заданий -  диплом 1 степени,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 больше 10 заданий  -  диплом </a:t>
            </a:r>
            <a:r>
              <a:rPr lang="ru-RU" dirty="0">
                <a:solidFill>
                  <a:srgbClr val="002060"/>
                </a:solidFill>
              </a:rPr>
              <a:t>2</a:t>
            </a:r>
            <a:r>
              <a:rPr lang="ru-RU" dirty="0" smtClean="0">
                <a:solidFill>
                  <a:srgbClr val="002060"/>
                </a:solidFill>
              </a:rPr>
              <a:t> степени,</a:t>
            </a:r>
          </a:p>
          <a:p>
            <a:r>
              <a:rPr lang="ru-RU" dirty="0">
                <a:solidFill>
                  <a:srgbClr val="002060"/>
                </a:solidFill>
              </a:rPr>
              <a:t>б</a:t>
            </a:r>
            <a:r>
              <a:rPr lang="ru-RU" dirty="0" smtClean="0">
                <a:solidFill>
                  <a:srgbClr val="002060"/>
                </a:solidFill>
              </a:rPr>
              <a:t>ольше  7 заданий – диплом 3 степени.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Больше 1 задания  - сертификат участника.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Победители получают  дипломы.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293096"/>
            <a:ext cx="6696744" cy="155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76672"/>
            <a:ext cx="6583263" cy="313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60232" y="1844824"/>
            <a:ext cx="2019300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1025" y="1204913"/>
            <a:ext cx="7981950" cy="444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611560" y="5157192"/>
            <a:ext cx="336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О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0"/>
            <a:ext cx="1656184" cy="14140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437112"/>
            <a:ext cx="7981950" cy="196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1628800"/>
            <a:ext cx="4639047" cy="2557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260648"/>
            <a:ext cx="6840760" cy="142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83568" y="4221088"/>
            <a:ext cx="7128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Ответ: ______________________________________________________</a:t>
            </a:r>
            <a:endParaRPr lang="ru-RU" dirty="0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32240" y="1340768"/>
            <a:ext cx="2088232" cy="27526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44824"/>
            <a:ext cx="7981950" cy="284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32656"/>
            <a:ext cx="7981950" cy="179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4293096"/>
            <a:ext cx="8456104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95536" y="4725144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8.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39552" y="6165304"/>
            <a:ext cx="74888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Ответ: ___________________________________________________________</a:t>
            </a:r>
            <a:endParaRPr lang="ru-RU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68344" y="3068960"/>
            <a:ext cx="1035744" cy="1253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8718193" cy="5472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827584" y="5805264"/>
            <a:ext cx="73203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Ответ: ________________________________________________________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11560" y="1268760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9.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3" y="0"/>
            <a:ext cx="8408295" cy="5445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755576" y="5661248"/>
            <a:ext cx="77820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Ответ: ____________________________________________________________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11560" y="836712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10.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0"/>
            <a:ext cx="8325698" cy="623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755576" y="6093296"/>
            <a:ext cx="50120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Ответ: ____________________________________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11560" y="692696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11.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69</TotalTime>
  <Words>144</Words>
  <Application>Microsoft Office PowerPoint</Application>
  <PresentationFormat>Экран (4:3)</PresentationFormat>
  <Paragraphs>35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Начальная</vt:lpstr>
      <vt:lpstr>Занятия в кружке «Искорка»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Не забыли отправить ответы?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Занятия в кружке «Искорка»</dc:title>
  <dc:creator>Надежда</dc:creator>
  <cp:lastModifiedBy>Надежда</cp:lastModifiedBy>
  <cp:revision>7</cp:revision>
  <dcterms:created xsi:type="dcterms:W3CDTF">2020-04-13T17:21:23Z</dcterms:created>
  <dcterms:modified xsi:type="dcterms:W3CDTF">2020-04-13T18:30:53Z</dcterms:modified>
</cp:coreProperties>
</file>