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1" r:id="rId9"/>
    <p:sldId id="262" r:id="rId10"/>
    <p:sldId id="263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5656A6-B785-4BDB-9445-24D19A77965F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A03259-16C4-409C-8B17-8D5D464540E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5</a:t>
            </a:r>
          </a:p>
          <a:p>
            <a:r>
              <a:rPr lang="ru-RU" dirty="0" err="1" smtClean="0"/>
              <a:t>Судоку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1" y="548680"/>
            <a:ext cx="197701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92696"/>
            <a:ext cx="56886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15930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92696"/>
            <a:ext cx="56886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15930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5688632" cy="572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149349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72816"/>
            <a:ext cx="4536504" cy="465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Надо расставить числа  1; 2; 3; 4; 5; 6; 7; 8; 9 в квадрате так, чтобы в каждом маленьком квадрате , в каждой строчке и в каждом столбце большого квадрата стояли все цифры от 1 до 9 по одному разу.» -</a:t>
            </a:r>
          </a:p>
          <a:p>
            <a:r>
              <a:rPr lang="ru-RU" dirty="0" smtClean="0"/>
              <a:t>Например: </a:t>
            </a:r>
            <a:r>
              <a:rPr lang="ru-RU" dirty="0" err="1" smtClean="0"/>
              <a:t>судоку</a:t>
            </a:r>
            <a:r>
              <a:rPr lang="ru-RU" dirty="0" smtClean="0"/>
              <a:t> №6.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80928"/>
            <a:ext cx="159306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 не забыли прислать ответы?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96752"/>
            <a:ext cx="2016224" cy="279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-1"/>
            <a:ext cx="5328592" cy="676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Учимся решать, стараясь рассуждать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33527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 descr="C:\Users\Надежда\Pictures\MP Navigator EX\2015_09_19\IMG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959096"/>
            <a:ext cx="1618488" cy="1898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Учимся решать, стараясь рассуждать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6480720" cy="510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 descr="C:\Users\Надежда\Pictures\MP Navigator EX\2015_09_19\IMG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420888"/>
            <a:ext cx="1863986" cy="2186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6046797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-1"/>
            <a:ext cx="2232248" cy="259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0904" y="1268760"/>
            <a:ext cx="5293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 </a:t>
            </a:r>
            <a:r>
              <a:rPr lang="ru-RU" dirty="0" smtClean="0"/>
              <a:t>Надо расставить числа  1; 2; 3; 4 в квадрате так, чтобы в каждом маленьком квадрате , в каждой строчке и </a:t>
            </a:r>
            <a:r>
              <a:rPr lang="ru-RU" dirty="0" smtClean="0"/>
              <a:t>в каждом </a:t>
            </a:r>
            <a:r>
              <a:rPr lang="ru-RU" dirty="0" smtClean="0"/>
              <a:t>столбце большого квадрата стояли все цифры от 1 до 4 по одному разу.» </a:t>
            </a:r>
            <a:r>
              <a:rPr lang="ru-RU" dirty="0" smtClean="0"/>
              <a:t>-</a:t>
            </a:r>
            <a:endParaRPr lang="ru-RU" dirty="0" smtClean="0"/>
          </a:p>
          <a:p>
            <a:r>
              <a:rPr lang="ru-RU" dirty="0" smtClean="0"/>
              <a:t>Например: </a:t>
            </a:r>
            <a:r>
              <a:rPr lang="ru-RU" dirty="0" err="1" smtClean="0"/>
              <a:t>судоку</a:t>
            </a:r>
            <a:r>
              <a:rPr lang="ru-RU" dirty="0" smtClean="0"/>
              <a:t> №6.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80928"/>
            <a:ext cx="3137428" cy="381642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683568" y="3717032"/>
            <a:ext cx="14401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3717032"/>
            <a:ext cx="0" cy="27363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5576" y="3645024"/>
            <a:ext cx="72008" cy="28083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27584" y="6381328"/>
            <a:ext cx="13681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19872" y="3717032"/>
            <a:ext cx="72008" cy="26642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27584" y="5013176"/>
            <a:ext cx="26642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23728" y="3717032"/>
            <a:ext cx="129614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123728" y="6381328"/>
            <a:ext cx="13681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flipH="1">
            <a:off x="899592" y="3645024"/>
            <a:ext cx="216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92" y="573325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9672" y="364502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67744" y="364502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47664" y="429309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67744" y="429309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501317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47664" y="501317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7664" y="566124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77072"/>
            <a:ext cx="208420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1700213"/>
            <a:ext cx="79819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27784" y="836712"/>
            <a:ext cx="2628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Выполни сам!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932040" cy="460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800200" cy="177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39752" y="2606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В следующих </a:t>
            </a:r>
            <a:r>
              <a:rPr lang="ru-RU" dirty="0" err="1" smtClean="0"/>
              <a:t>судоку</a:t>
            </a:r>
            <a:r>
              <a:rPr lang="ru-RU" dirty="0" smtClean="0"/>
              <a:t> надо расставить числа  1; 2; 3; 4; 5; 6 в </a:t>
            </a:r>
            <a:r>
              <a:rPr lang="ru-RU" dirty="0" smtClean="0"/>
              <a:t>квадрат </a:t>
            </a:r>
            <a:r>
              <a:rPr lang="ru-RU" dirty="0" smtClean="0"/>
              <a:t>так, чтобы в каждом маленьком  прямоугольнике, в каждой строчке и в</a:t>
            </a:r>
          </a:p>
          <a:p>
            <a:r>
              <a:rPr lang="ru-RU" dirty="0" smtClean="0"/>
              <a:t>каждом столбце большого квадрата стояли все цифры от 1 до 6 по одному разу.</a:t>
            </a:r>
          </a:p>
          <a:p>
            <a:r>
              <a:rPr lang="ru-RU" dirty="0" smtClean="0"/>
              <a:t>Например: </a:t>
            </a:r>
            <a:r>
              <a:rPr lang="ru-RU" dirty="0" err="1" smtClean="0"/>
              <a:t>судоку</a:t>
            </a:r>
            <a:r>
              <a:rPr lang="ru-RU" dirty="0" smtClean="0"/>
              <a:t> №1.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068960"/>
            <a:ext cx="227368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2656"/>
            <a:ext cx="13811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764704"/>
            <a:ext cx="5760641" cy="538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240732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5616624" cy="553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</TotalTime>
  <Words>203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Занятия в кружке «Эрудит»</vt:lpstr>
      <vt:lpstr>Слайд 2</vt:lpstr>
      <vt:lpstr>Учимся решать, стараясь рассуждать</vt:lpstr>
      <vt:lpstr>Учимся решать, стараясь рассуждать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Вы не забыли прислать ответы?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4</cp:revision>
  <dcterms:created xsi:type="dcterms:W3CDTF">2020-04-20T14:20:39Z</dcterms:created>
  <dcterms:modified xsi:type="dcterms:W3CDTF">2020-04-20T14:51:33Z</dcterms:modified>
</cp:coreProperties>
</file>