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8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8F195-14E7-4A20-A864-C88436CC7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8BFA13E-E218-4CEE-ADE1-4660FC8CB65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CD083F-BC11-48E7-8DC8-4358918A4FD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«Эрудит»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6</a:t>
            </a:r>
          </a:p>
          <a:p>
            <a:r>
              <a:rPr lang="ru-RU" dirty="0" smtClean="0"/>
              <a:t>Калейдоскоп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6672"/>
            <a:ext cx="257712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764704"/>
            <a:ext cx="5472608" cy="570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Спасибо за занятие, дети!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3524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213100"/>
            <a:ext cx="7381875" cy="2087563"/>
          </a:xfrm>
          <a:noFill/>
        </p:spPr>
      </p:pic>
      <p:pic>
        <p:nvPicPr>
          <p:cNvPr id="4099" name="Picture 3" descr="C:\Users\Надежда\Pictures\MP Navigator EX\4 кл всё\IMG_0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628800"/>
            <a:ext cx="2015455" cy="19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620688"/>
            <a:ext cx="1866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Разминка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836613"/>
            <a:ext cx="6118225" cy="5329237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1. Какую цифру можно поставить вместо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«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», чтобы число 21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 делилось на 2, но не делилось на 5?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2.  Какую цифру можно поставить вместо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«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», чтобы число 10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 делилось на 3, но не делилось на 5?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3.  Какую цифру можно поставить вместо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«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», чтобы число 10</a:t>
            </a:r>
            <a:r>
              <a:rPr lang="en-US" smtClean="0">
                <a:cs typeface="Arial" charset="0"/>
              </a:rPr>
              <a:t>*</a:t>
            </a:r>
            <a:r>
              <a:rPr lang="ru-RU" smtClean="0">
                <a:cs typeface="Arial" charset="0"/>
              </a:rPr>
              <a:t> делилось на 6, но не делилось на 4?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mtClean="0">
              <a:cs typeface="Arial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4.Существует ли число, которое делится на 5, а при делении на 6 дает в остатке 1?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5. Можно ли расставить знаки действий вместо «</a:t>
            </a:r>
            <a:r>
              <a:rPr lang="en-US" sz="2800" smtClean="0">
                <a:cs typeface="Arial" charset="0"/>
              </a:rPr>
              <a:t>*</a:t>
            </a:r>
            <a:r>
              <a:rPr lang="ru-RU" sz="2800" smtClean="0">
                <a:cs typeface="Arial" charset="0"/>
              </a:rPr>
              <a:t> « в записи  7</a:t>
            </a:r>
            <a:r>
              <a:rPr lang="en-US" sz="2800" smtClean="0">
                <a:cs typeface="Arial" charset="0"/>
              </a:rPr>
              <a:t>*</a:t>
            </a:r>
            <a:r>
              <a:rPr lang="ru-RU" sz="2800" smtClean="0">
                <a:cs typeface="Arial" charset="0"/>
              </a:rPr>
              <a:t>(7</a:t>
            </a:r>
            <a:r>
              <a:rPr lang="en-US" sz="2800" smtClean="0">
                <a:cs typeface="Arial" charset="0"/>
              </a:rPr>
              <a:t>*</a:t>
            </a:r>
            <a:r>
              <a:rPr lang="ru-RU" sz="2800" smtClean="0">
                <a:cs typeface="Arial" charset="0"/>
              </a:rPr>
              <a:t>7</a:t>
            </a:r>
            <a:r>
              <a:rPr lang="en-US" sz="2800" smtClean="0">
                <a:cs typeface="Arial" charset="0"/>
              </a:rPr>
              <a:t>*</a:t>
            </a:r>
            <a:r>
              <a:rPr lang="ru-RU" sz="2800" smtClean="0">
                <a:cs typeface="Arial" charset="0"/>
              </a:rPr>
              <a:t>)</a:t>
            </a:r>
            <a:r>
              <a:rPr lang="en-US" sz="2800" smtClean="0">
                <a:cs typeface="Arial" charset="0"/>
              </a:rPr>
              <a:t>*</a:t>
            </a:r>
            <a:r>
              <a:rPr lang="ru-RU" sz="2800" smtClean="0">
                <a:cs typeface="Arial" charset="0"/>
              </a:rPr>
              <a:t>7, чтобы получить 13?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cs typeface="Arial" charset="0"/>
              </a:rPr>
              <a:t>6. Можно ли расставить 8 минусов и 17 плюсов в клетках квадрата 5 на 5 так, чтобы рядом с каждым минусом (в клетках соседних по стороне) было ровно 2 плюса?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>
                <a:cs typeface="Arial" charset="0"/>
              </a:rPr>
              <a:t>7. Как изменится произведение, если один из множителей увеличить в 12 раз, а другой уменьшить в 2 раза?</a:t>
            </a:r>
            <a:endParaRPr lang="en-US" sz="28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8.Какой цифрой оканчивается произведение 7 множителей, каждый из которых равен 4?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9. Делитель равен 19, частное 15, остаток 17. Найдите делимое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10. Найдите площадь прямоугольника, если его длина на 3см больше ширины, а периметр равен 14 см. Дайте ответ в квадратных сантиметрах.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11. Кубик весит 15 г. Сколько весит кубик с ребром втрое большим? Дайте ответ в граммах.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12.Бабушке 61 год, а внучке 17 лет. Сколько лет назад бабушка была старше внучки в 5 раз? Дайте ответ в годах.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13. Когда турист проехал </a:t>
            </a:r>
            <a:r>
              <a:rPr lang="en-US" sz="2800" smtClean="0"/>
              <a:t>3/10 </a:t>
            </a:r>
            <a:r>
              <a:rPr lang="ru-RU" sz="2800" smtClean="0"/>
              <a:t>всего пути между городами, то до половины пути ему осталось проехать 20км. Найдите расстояние между городами. Дайте ответ в километрах.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14. Если бы ученик купил 40 тетрадей, то у него осталось бы 7 руб. На 45 тетрадей у него не хватает 13 рублей. Сколько денег было у ученика?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Проверь себя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052513"/>
            <a:ext cx="7488237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5400600" cy="526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</TotalTime>
  <Words>368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Занятия в кружке «Эрудит»</vt:lpstr>
      <vt:lpstr>Слайд 2</vt:lpstr>
      <vt:lpstr>Слайд 3</vt:lpstr>
      <vt:lpstr>Учись рассуждать</vt:lpstr>
      <vt:lpstr>Учись рассуждать</vt:lpstr>
      <vt:lpstr>Учись рассуждать</vt:lpstr>
      <vt:lpstr>Учись рассуждать</vt:lpstr>
      <vt:lpstr>Проверь себя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«Эрудит»</dc:title>
  <dc:creator>Надежда</dc:creator>
  <cp:lastModifiedBy>Надежда</cp:lastModifiedBy>
  <cp:revision>3</cp:revision>
  <dcterms:created xsi:type="dcterms:W3CDTF">2020-04-20T14:52:43Z</dcterms:created>
  <dcterms:modified xsi:type="dcterms:W3CDTF">2020-04-20T15:08:17Z</dcterms:modified>
</cp:coreProperties>
</file>