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0" r:id="rId5"/>
    <p:sldId id="261" r:id="rId6"/>
    <p:sldId id="262" r:id="rId7"/>
    <p:sldId id="265" r:id="rId8"/>
    <p:sldId id="273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C2860-46C2-48EF-A717-CC074CCA20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37E04-28C9-4597-BCAB-5D28440D5F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«Эрудит»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Занятие №7</a:t>
            </a:r>
          </a:p>
          <a:p>
            <a:r>
              <a:rPr lang="ru-RU" dirty="0" smtClean="0"/>
              <a:t>Калейдоскоп задач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0"/>
            <a:ext cx="2166058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71800" y="0"/>
            <a:ext cx="6191919" cy="4048184"/>
          </a:xfr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75" y="4077072"/>
            <a:ext cx="61436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96752"/>
            <a:ext cx="25336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1560" y="260648"/>
            <a:ext cx="1866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Разминка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19" y="692696"/>
            <a:ext cx="906388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2112" y="3140968"/>
            <a:ext cx="229188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743450"/>
            <a:ext cx="19335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97151"/>
            <a:ext cx="5196441" cy="206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56792"/>
            <a:ext cx="754911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852936"/>
            <a:ext cx="703169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0"/>
            <a:ext cx="767873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339752" y="188640"/>
            <a:ext cx="2889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Учимся рассуждать!</a:t>
            </a:r>
            <a:endParaRPr lang="ru-RU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Разные задачи</a:t>
            </a:r>
            <a:endParaRPr lang="ru-RU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80928"/>
            <a:ext cx="7704856" cy="202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25144"/>
            <a:ext cx="781547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620688"/>
            <a:ext cx="793195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Разные задачи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37560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149080"/>
            <a:ext cx="810719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0638" y="981075"/>
            <a:ext cx="6434137" cy="5400675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Разные задачи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39" y="0"/>
            <a:ext cx="896986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537" y="1412776"/>
            <a:ext cx="889846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429000"/>
            <a:ext cx="879165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797152"/>
            <a:ext cx="867426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332656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00808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6.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717032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7.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085184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8.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Пожалуйста, не забудьте прислать ответы.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endParaRPr lang="ru-RU" dirty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2"/>
                </a:solidFill>
              </a:rPr>
              <a:t>Спасибо за работу, дети!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645023"/>
            <a:ext cx="1800200" cy="263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42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Занятия в кружке «Эрудит»</vt:lpstr>
      <vt:lpstr>Слайд 2</vt:lpstr>
      <vt:lpstr>Слайд 3</vt:lpstr>
      <vt:lpstr>Слайд 4</vt:lpstr>
      <vt:lpstr>Разные задачи</vt:lpstr>
      <vt:lpstr>Разные задачи</vt:lpstr>
      <vt:lpstr>Разные задачи</vt:lpstr>
      <vt:lpstr>Слайд 8</vt:lpstr>
      <vt:lpstr>Пожалуйста, не забудьте прислать ответы.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«Эрудит»</dc:title>
  <dc:creator>Надежда</dc:creator>
  <cp:lastModifiedBy>Надежда</cp:lastModifiedBy>
  <cp:revision>10</cp:revision>
  <dcterms:created xsi:type="dcterms:W3CDTF">2020-04-20T15:47:12Z</dcterms:created>
  <dcterms:modified xsi:type="dcterms:W3CDTF">2020-04-20T16:56:40Z</dcterms:modified>
</cp:coreProperties>
</file>