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D4757A-F8C3-4BE1-BCE7-CAF6EB2D9998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91F963-35C1-44B9-BCBB-5A208FA7158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№8</a:t>
            </a:r>
          </a:p>
          <a:p>
            <a:r>
              <a:rPr lang="ru-RU" dirty="0" smtClean="0"/>
              <a:t>Весенняя олимпиада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3265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88640"/>
            <a:ext cx="838093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548680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11.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204864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12.</a:t>
            </a:r>
            <a:endParaRPr lang="ru-RU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8280920" cy="10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140968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13.</a:t>
            </a:r>
            <a:endParaRPr lang="ru-RU" sz="24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24944"/>
            <a:ext cx="837409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199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62068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204864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15.</a:t>
            </a:r>
            <a:endParaRPr lang="ru-RU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8532440" cy="246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4221088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16.</a:t>
            </a:r>
            <a:endParaRPr lang="ru-RU" sz="24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21088"/>
            <a:ext cx="8208912" cy="245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Вы отправили ответы олимпиады?</a:t>
            </a:r>
          </a:p>
          <a:p>
            <a:pPr algn="ctr">
              <a:buNone/>
            </a:pPr>
            <a:endParaRPr lang="ru-RU" sz="32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Спасибо за работу, дети!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905805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933056"/>
            <a:ext cx="14382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96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Здравствуйте, уважаемые родители и дорогие дети!</a:t>
            </a:r>
          </a:p>
          <a:p>
            <a:pPr>
              <a:buNone/>
            </a:pPr>
            <a:r>
              <a:rPr lang="ru-RU" sz="2400" dirty="0" smtClean="0"/>
              <a:t>Выполнив задания олимпиады, пожалуйста, пришлите ответы на мою почту. </a:t>
            </a:r>
          </a:p>
          <a:p>
            <a:pPr>
              <a:buNone/>
            </a:pP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8359" y="2060848"/>
            <a:ext cx="1235641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700809"/>
          <a:ext cx="7488832" cy="2926080"/>
        </p:xfrm>
        <a:graphic>
          <a:graphicData uri="http://schemas.openxmlformats.org/drawingml/2006/table">
            <a:tbl>
              <a:tblPr/>
              <a:tblGrid>
                <a:gridCol w="1728192"/>
                <a:gridCol w="5760640"/>
              </a:tblGrid>
              <a:tr h="166755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Фамилия </a:t>
                      </a:r>
                      <a:r>
                        <a:rPr lang="ru-RU" smtClean="0"/>
                        <a:t>и имя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и ответ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4797152"/>
            <a:ext cx="70533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Оценка: Правильно сделано больше </a:t>
            </a:r>
            <a:r>
              <a:rPr lang="ru-RU" dirty="0" smtClean="0">
                <a:solidFill>
                  <a:srgbClr val="002060"/>
                </a:solidFill>
              </a:rPr>
              <a:t>14 </a:t>
            </a:r>
            <a:r>
              <a:rPr lang="ru-RU" dirty="0" smtClean="0">
                <a:solidFill>
                  <a:srgbClr val="002060"/>
                </a:solidFill>
              </a:rPr>
              <a:t>заданий -  диплом 1 степени,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больше </a:t>
            </a:r>
            <a:r>
              <a:rPr lang="ru-RU" dirty="0" smtClean="0">
                <a:solidFill>
                  <a:srgbClr val="002060"/>
                </a:solidFill>
              </a:rPr>
              <a:t>12 </a:t>
            </a:r>
            <a:r>
              <a:rPr lang="ru-RU" dirty="0" smtClean="0">
                <a:solidFill>
                  <a:srgbClr val="002060"/>
                </a:solidFill>
              </a:rPr>
              <a:t>заданий  -  диплом </a:t>
            </a:r>
            <a:r>
              <a:rPr lang="ru-RU" dirty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 степени,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ольше </a:t>
            </a:r>
            <a:r>
              <a:rPr lang="ru-RU" dirty="0" smtClean="0">
                <a:solidFill>
                  <a:srgbClr val="002060"/>
                </a:solidFill>
              </a:rPr>
              <a:t>107 </a:t>
            </a:r>
            <a:r>
              <a:rPr lang="ru-RU" dirty="0" smtClean="0">
                <a:solidFill>
                  <a:srgbClr val="002060"/>
                </a:solidFill>
              </a:rPr>
              <a:t>заданий – диплом 3 степени.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Больше 1 задания  - сертификат участника.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Победители получают  дипломы.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3888432" cy="373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429000"/>
            <a:ext cx="5904656" cy="3121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3" y="4437112"/>
            <a:ext cx="562778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032448" cy="245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76872"/>
            <a:ext cx="5688632" cy="251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692696"/>
            <a:ext cx="4699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1.Разделите на фигуры </a:t>
            </a:r>
            <a:r>
              <a:rPr lang="ru-RU" sz="2400" dirty="0" err="1" smtClean="0"/>
              <a:t>пентамино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452320" y="270892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479715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740352" y="479715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182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2. </a:t>
            </a:r>
            <a:r>
              <a:rPr lang="ru-RU" sz="2800" dirty="0" err="1" smtClean="0"/>
              <a:t>Тамграм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48680"/>
            <a:ext cx="566110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332656"/>
            <a:ext cx="70141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692696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3.</a:t>
            </a:r>
            <a:endParaRPr lang="ru-R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1556792"/>
            <a:ext cx="646521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1916832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79819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980728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9819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764704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6.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8280920" cy="181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437112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7.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53084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844824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9.</a:t>
            </a:r>
            <a:endParaRPr lang="ru-RU" sz="2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846269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335699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10.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140968"/>
            <a:ext cx="829712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47</TotalTime>
  <Words>131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Занятия в кружке «Эрудит»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5</cp:revision>
  <dcterms:created xsi:type="dcterms:W3CDTF">2020-04-20T16:57:53Z</dcterms:created>
  <dcterms:modified xsi:type="dcterms:W3CDTF">2020-04-20T17:45:31Z</dcterms:modified>
</cp:coreProperties>
</file>