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1" r:id="rId4"/>
    <p:sldId id="277" r:id="rId5"/>
    <p:sldId id="272" r:id="rId6"/>
    <p:sldId id="278" r:id="rId7"/>
    <p:sldId id="273" r:id="rId8"/>
    <p:sldId id="268" r:id="rId9"/>
    <p:sldId id="259" r:id="rId10"/>
    <p:sldId id="279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CB2DD8-1C86-4736-B285-004E174E8860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9CFA2F-C4FE-40F7-8628-CC8124DD4E8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9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16631"/>
            <a:ext cx="2160240" cy="315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7862384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5534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9819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79819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653136"/>
            <a:ext cx="65722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776" y="332656"/>
            <a:ext cx="2767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Разные задачи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12474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98884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86104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501317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260648"/>
            <a:ext cx="112395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 не забыли отправить ответы?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861048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04664"/>
            <a:ext cx="8516937" cy="52562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12968" cy="655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Разные задачи</a:t>
            </a:r>
            <a:endParaRPr lang="ru-RU" sz="32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412875"/>
            <a:ext cx="8137525" cy="4848225"/>
          </a:xfr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0"/>
            <a:ext cx="1080120" cy="151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848872" cy="6031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Раные</a:t>
            </a:r>
            <a:r>
              <a:rPr lang="ru-RU" dirty="0" smtClean="0"/>
              <a:t> задачи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341438"/>
            <a:ext cx="6985000" cy="5024437"/>
          </a:xfr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0"/>
            <a:ext cx="1195958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7272808" cy="595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Используя пятилитровый и четырёхлитровый бидоны, набери из водопроводного крана 3 л воды.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4999087" cy="14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Разные задачи</a:t>
            </a:r>
            <a:endParaRPr lang="ru-RU" sz="3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84313"/>
            <a:ext cx="7775575" cy="4668837"/>
          </a:xfr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0"/>
            <a:ext cx="979934" cy="137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</TotalTime>
  <Words>53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Занятия в кружке «Эрудит»</vt:lpstr>
      <vt:lpstr>Слайд 2</vt:lpstr>
      <vt:lpstr>Слайд 3</vt:lpstr>
      <vt:lpstr>Разные задачи</vt:lpstr>
      <vt:lpstr>Слайд 5</vt:lpstr>
      <vt:lpstr>Раные задачи</vt:lpstr>
      <vt:lpstr>Слайд 7</vt:lpstr>
      <vt:lpstr>Слайд 8</vt:lpstr>
      <vt:lpstr>Разные задачи</vt:lpstr>
      <vt:lpstr>Слайд 10</vt:lpstr>
      <vt:lpstr>Слайд 11</vt:lpstr>
      <vt:lpstr>Вы не забыли отправить ответы?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8</cp:revision>
  <dcterms:created xsi:type="dcterms:W3CDTF">2020-04-21T07:29:26Z</dcterms:created>
  <dcterms:modified xsi:type="dcterms:W3CDTF">2020-04-21T08:26:04Z</dcterms:modified>
</cp:coreProperties>
</file>