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6" r:id="rId7"/>
    <p:sldId id="267" r:id="rId8"/>
    <p:sldId id="269" r:id="rId9"/>
    <p:sldId id="270" r:id="rId10"/>
    <p:sldId id="272" r:id="rId11"/>
    <p:sldId id="273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844E2A-D4C3-4207-9B13-5D4865F28307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4C87BC-5E44-49FF-9C92-A34F2B0B1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Занятие № 6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Путешествие Маши и Пети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20688"/>
            <a:ext cx="221052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30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Прочитали Маша с Петей ребус и хотели идти дальше , но появился друг Бабы Яги</a:t>
            </a:r>
          </a:p>
          <a:p>
            <a:r>
              <a:rPr lang="ru-RU" dirty="0" smtClean="0"/>
              <a:t> Кощей и загадал свои задачи.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9"/>
            <a:ext cx="2627784" cy="308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5472608" cy="175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636912"/>
            <a:ext cx="24098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869160"/>
            <a:ext cx="557372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34794" y="1700808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1.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4653136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2.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485900"/>
            <a:ext cx="396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79712" y="548680"/>
            <a:ext cx="556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3. Какие фигуры изображены на рисунке и  сколько? 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640807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39752" y="620688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Проверь себя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484784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Задачи Бабы Яги</a:t>
            </a:r>
            <a:r>
              <a:rPr lang="ru-RU" dirty="0" smtClean="0"/>
              <a:t>:   1) 5;  29;  32.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2) 15 носков; 31 перчатку.</a:t>
            </a:r>
          </a:p>
          <a:p>
            <a:r>
              <a:rPr lang="ru-RU" dirty="0" smtClean="0"/>
              <a:t>3)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564904"/>
            <a:ext cx="172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Задачи Кощея: </a:t>
            </a:r>
            <a:endParaRPr lang="ru-RU" b="1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355976" y="2564904"/>
            <a:ext cx="1368152" cy="115212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79912" y="270892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148064" y="285293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99992" y="328498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32040" y="364502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436096" y="3284984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16016" y="285293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6588224" y="2492896"/>
            <a:ext cx="1944216" cy="18002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100392" y="422108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76256" y="422108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388424" y="314096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452320" y="2492896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588224" y="314096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884368" y="350100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452320" y="386104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092280" y="3573016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236296" y="314096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40352" y="3140968"/>
            <a:ext cx="144016" cy="1440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stCxn id="23" idx="2"/>
            <a:endCxn id="24" idx="6"/>
          </p:cNvCxnSpPr>
          <p:nvPr/>
        </p:nvCxnSpPr>
        <p:spPr>
          <a:xfrm>
            <a:off x="7236296" y="3212976"/>
            <a:ext cx="64807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20" idx="3"/>
          </p:cNvCxnSpPr>
          <p:nvPr/>
        </p:nvCxnSpPr>
        <p:spPr>
          <a:xfrm>
            <a:off x="7740352" y="3140968"/>
            <a:ext cx="165107" cy="4829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3" idx="0"/>
            <a:endCxn id="22" idx="4"/>
          </p:cNvCxnSpPr>
          <p:nvPr/>
        </p:nvCxnSpPr>
        <p:spPr>
          <a:xfrm flipH="1">
            <a:off x="7164288" y="3140968"/>
            <a:ext cx="144016" cy="5760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2" idx="0"/>
            <a:endCxn id="21" idx="0"/>
          </p:cNvCxnSpPr>
          <p:nvPr/>
        </p:nvCxnSpPr>
        <p:spPr>
          <a:xfrm>
            <a:off x="7164288" y="3573016"/>
            <a:ext cx="360040" cy="2880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0" idx="3"/>
            <a:endCxn id="21" idx="7"/>
          </p:cNvCxnSpPr>
          <p:nvPr/>
        </p:nvCxnSpPr>
        <p:spPr>
          <a:xfrm flipH="1">
            <a:off x="7575245" y="3623933"/>
            <a:ext cx="330214" cy="2582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444208" y="270892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851920" y="4509120"/>
            <a:ext cx="28402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Треугольников – 58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Квадратов – 15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Прямоугольников – 12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Трапеций – 32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Параллелограммов - 16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                                  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33056"/>
            <a:ext cx="18192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2563551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221088"/>
            <a:ext cx="10096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Маша и Петя продолжили своё путешествие по загадочному лесу. Петя развлекал Машу весёлыми и забавными вопросами. Разгадайте их и вы, ребята.</a:t>
            </a: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3528392" cy="49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3744416" cy="440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484784"/>
            <a:ext cx="4032448" cy="459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616624" cy="76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473175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484784"/>
            <a:ext cx="614468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204864"/>
            <a:ext cx="4752528" cy="292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780928"/>
            <a:ext cx="3528392" cy="214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27584" y="5085184"/>
            <a:ext cx="7676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Маша с Петей так были увлечены, что не заметили ловушку, которую </a:t>
            </a:r>
          </a:p>
          <a:p>
            <a:r>
              <a:rPr lang="ru-RU" dirty="0" smtClean="0"/>
              <a:t>им подготовил леший. Они сделали шаг и провалились в странное жилище.</a:t>
            </a:r>
          </a:p>
          <a:p>
            <a:r>
              <a:rPr lang="ru-RU" dirty="0" smtClean="0"/>
              <a:t>Здесь их уже ждал леший.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6046797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-1"/>
            <a:ext cx="2232248" cy="259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50904" y="1268760"/>
            <a:ext cx="52930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Очень был рад леший гостям. Давно к нему никто не заглядывал.  Любил леший играть в разные азартные игры и предложил Маше с Петей интересную игру «</a:t>
            </a:r>
            <a:r>
              <a:rPr lang="ru-RU" dirty="0" err="1" smtClean="0"/>
              <a:t>судоку</a:t>
            </a:r>
            <a:r>
              <a:rPr lang="ru-RU" dirty="0" smtClean="0"/>
              <a:t>». « Ой, Петя! Я не умею» – сказала Маша. «Да это очень просто. Надо расставить числа  1; 2; 3; 4 в квадрате так, чтобы в каждом маленьком квадрате , в каждой строчке и в</a:t>
            </a:r>
          </a:p>
          <a:p>
            <a:r>
              <a:rPr lang="ru-RU" dirty="0"/>
              <a:t>к</a:t>
            </a:r>
            <a:r>
              <a:rPr lang="ru-RU" dirty="0" smtClean="0"/>
              <a:t>аждом столбце большого квадрата стояли все цифры от 1 до 4 по одному разу.» -объяснил Петя.</a:t>
            </a:r>
          </a:p>
          <a:p>
            <a:r>
              <a:rPr lang="ru-RU" dirty="0" smtClean="0"/>
              <a:t>Например: </a:t>
            </a:r>
            <a:r>
              <a:rPr lang="ru-RU" dirty="0" err="1" smtClean="0"/>
              <a:t>судоку</a:t>
            </a:r>
            <a:r>
              <a:rPr lang="ru-RU" dirty="0" smtClean="0"/>
              <a:t> №6.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780928"/>
            <a:ext cx="3137428" cy="381642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683568" y="3717032"/>
            <a:ext cx="14401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23728" y="3717032"/>
            <a:ext cx="0" cy="27363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5576" y="3645024"/>
            <a:ext cx="72008" cy="28083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27584" y="6381328"/>
            <a:ext cx="136815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419872" y="3717032"/>
            <a:ext cx="72008" cy="26642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27584" y="5013176"/>
            <a:ext cx="26642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123728" y="3717032"/>
            <a:ext cx="129614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123728" y="6381328"/>
            <a:ext cx="136815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flipH="1">
            <a:off x="899592" y="3645024"/>
            <a:ext cx="216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9592" y="573325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19672" y="364502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67744" y="364502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47664" y="429309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67744" y="429309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501317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47664" y="501317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47664" y="566124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077072"/>
            <a:ext cx="208420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79819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8352928" cy="348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907704" y="1052736"/>
            <a:ext cx="0" cy="20162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99592" y="1988840"/>
            <a:ext cx="20162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355976" y="1052736"/>
            <a:ext cx="72008" cy="17281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491880" y="1916832"/>
            <a:ext cx="1800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020272" y="1052736"/>
            <a:ext cx="0" cy="1800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156176" y="1988840"/>
            <a:ext cx="18722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63688" y="4221088"/>
            <a:ext cx="72008" cy="20162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27584" y="5157192"/>
            <a:ext cx="19442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427984" y="4221088"/>
            <a:ext cx="0" cy="20162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75856" y="5157192"/>
            <a:ext cx="2304256" cy="72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020272" y="3933056"/>
            <a:ext cx="0" cy="20882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084168" y="5013176"/>
            <a:ext cx="20162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932040" cy="460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800200" cy="177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39752" y="2606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В следующих </a:t>
            </a:r>
            <a:r>
              <a:rPr lang="ru-RU" dirty="0" err="1" smtClean="0"/>
              <a:t>судоку</a:t>
            </a:r>
            <a:r>
              <a:rPr lang="ru-RU" dirty="0" smtClean="0"/>
              <a:t> надо расставить числа  1; 2; 3; 4; 5; 6 в квадрате так, чтобы в каждом маленьком  прямоугольнике, в каждой строчке и в</a:t>
            </a:r>
          </a:p>
          <a:p>
            <a:r>
              <a:rPr lang="ru-RU" dirty="0" smtClean="0"/>
              <a:t>каждом столбце большого квадрата стояли все цифры от 1 до 6 по одному разу.</a:t>
            </a:r>
          </a:p>
          <a:p>
            <a:r>
              <a:rPr lang="ru-RU" dirty="0" smtClean="0"/>
              <a:t>Например: </a:t>
            </a:r>
            <a:r>
              <a:rPr lang="ru-RU" dirty="0" err="1" smtClean="0"/>
              <a:t>судоку</a:t>
            </a:r>
            <a:r>
              <a:rPr lang="ru-RU" dirty="0" smtClean="0"/>
              <a:t> №1.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068960"/>
            <a:ext cx="227368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32656"/>
            <a:ext cx="13811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5004048" cy="493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96752"/>
            <a:ext cx="456040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0"/>
            <a:ext cx="1224136" cy="161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88640"/>
            <a:ext cx="13811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877272"/>
            <a:ext cx="8517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Лесовичок</a:t>
            </a:r>
            <a:r>
              <a:rPr lang="ru-RU" dirty="0" smtClean="0"/>
              <a:t> сказал Маше и Пете спасибо за интересную игру, в которой проигравших</a:t>
            </a:r>
          </a:p>
          <a:p>
            <a:r>
              <a:rPr lang="ru-RU" dirty="0" smtClean="0"/>
              <a:t> не было, и подарил им волшебный клубочек, который повёл их дальше.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188640"/>
            <a:ext cx="350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Играйте вместе с Машей и Петей.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Путешествовали дальше не долго, но! Попали в гости к Бабе Яге.</a:t>
            </a:r>
          </a:p>
          <a:p>
            <a:r>
              <a:rPr lang="ru-RU" dirty="0"/>
              <a:t>А бабуся в это время укладывала свои волшебные яблочки в волшебный ларец.</a:t>
            </a:r>
          </a:p>
          <a:p>
            <a:r>
              <a:rPr lang="ru-RU" dirty="0" smtClean="0"/>
              <a:t>Рада  бабуся гостям, </a:t>
            </a:r>
            <a:r>
              <a:rPr lang="ru-RU" dirty="0"/>
              <a:t>есть теперь кого испытать. Вот вам, молодцы и девицы,</a:t>
            </a:r>
          </a:p>
          <a:p>
            <a:r>
              <a:rPr lang="ru-RU" dirty="0"/>
              <a:t> первая задачка.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725144"/>
            <a:ext cx="148552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653136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</a:t>
            </a:r>
            <a:r>
              <a:rPr lang="ru-RU" b="1" dirty="0">
                <a:solidFill>
                  <a:srgbClr val="002060"/>
                </a:solidFill>
              </a:rPr>
              <a:t>. В одном ящике лежат 12 пар коричневых и 12 пар чёрных носков,</a:t>
            </a:r>
          </a:p>
          <a:p>
            <a:r>
              <a:rPr lang="ru-RU" b="1" dirty="0">
                <a:solidFill>
                  <a:srgbClr val="002060"/>
                </a:solidFill>
              </a:rPr>
              <a:t> причём половина носков каждого цвета дырявые, а в другом - 15 пар </a:t>
            </a:r>
          </a:p>
          <a:p>
            <a:r>
              <a:rPr lang="ru-RU" b="1" dirty="0">
                <a:solidFill>
                  <a:srgbClr val="002060"/>
                </a:solidFill>
              </a:rPr>
              <a:t>серых перчаток и 15 пар белых перчаток. Какое наименьшее число носков и перчаток надо взять не глядя из каждого ящика, чтобы точно можно было выбрать одну пару носков и одну пару перчаток?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87051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7981950" cy="49625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15616" y="260648"/>
            <a:ext cx="70691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Огорчило бабусю то ,что Маша с Петей легко справились с задачами. </a:t>
            </a:r>
          </a:p>
          <a:p>
            <a:r>
              <a:rPr lang="ru-RU" dirty="0" smtClean="0"/>
              <a:t>А вы, ребята, справились? (Надеюсь, что справились.)</a:t>
            </a:r>
          </a:p>
          <a:p>
            <a:endParaRPr lang="ru-RU" dirty="0" smtClean="0"/>
          </a:p>
          <a:p>
            <a:r>
              <a:rPr lang="ru-RU" dirty="0" smtClean="0"/>
              <a:t>3 задача была самая сложная.  Прочитать фразу о детях.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217</TotalTime>
  <Words>512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Занятия в кружке «Искорка»</vt:lpstr>
      <vt:lpstr>Маша и Петя продолжили своё путешествие по загадочному лесу. Петя развлекал Машу весёлыми и забавными вопросами. Разгадайте их и вы, ребята.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23</cp:revision>
  <dcterms:created xsi:type="dcterms:W3CDTF">2020-04-06T08:13:27Z</dcterms:created>
  <dcterms:modified xsi:type="dcterms:W3CDTF">2020-04-06T11:56:52Z</dcterms:modified>
</cp:coreProperties>
</file>