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4" r:id="rId7"/>
    <p:sldId id="266" r:id="rId8"/>
    <p:sldId id="267" r:id="rId9"/>
    <p:sldId id="273" r:id="rId10"/>
    <p:sldId id="271" r:id="rId11"/>
    <p:sldId id="270" r:id="rId12"/>
    <p:sldId id="274" r:id="rId13"/>
    <p:sldId id="259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ED9AEA-48AF-4DE2-8A6A-5BA5A036B9A1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63DE91-9C6F-441D-B0CA-9CC743281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№7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Путешествие Маши и Пети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016224" cy="294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54197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Подумай и реши!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79629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0096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Подумай и реши!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4975"/>
            <a:ext cx="5688013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780928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08720"/>
            <a:ext cx="226857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71703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548680"/>
            <a:ext cx="3043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Прямые дружат: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Прямые поссорились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Прямые злили друг друга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211960" y="260648"/>
            <a:ext cx="2232248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283968" y="332656"/>
            <a:ext cx="2232248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355976" y="980728"/>
            <a:ext cx="2304256" cy="7200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084168" y="1268760"/>
            <a:ext cx="2304256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572000" y="1772816"/>
            <a:ext cx="1944216" cy="9361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4427984" y="1844824"/>
            <a:ext cx="1512168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3568" y="2780928"/>
            <a:ext cx="1759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Задачи медведя: </a:t>
            </a:r>
            <a:endParaRPr lang="ru-RU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321297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763688" y="3429000"/>
            <a:ext cx="1516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а) прямых – 2</a:t>
            </a:r>
          </a:p>
          <a:p>
            <a:r>
              <a:rPr lang="ru-RU" dirty="0"/>
              <a:t> </a:t>
            </a:r>
            <a:r>
              <a:rPr lang="ru-RU" dirty="0" smtClean="0"/>
              <a:t>   лучей –     4</a:t>
            </a:r>
          </a:p>
          <a:p>
            <a:r>
              <a:rPr lang="ru-RU" dirty="0"/>
              <a:t> </a:t>
            </a:r>
            <a:r>
              <a:rPr lang="ru-RU" dirty="0" smtClean="0"/>
              <a:t>   отрезков -0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635896" y="3429000"/>
            <a:ext cx="1709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) прямых –  1</a:t>
            </a:r>
          </a:p>
          <a:p>
            <a:r>
              <a:rPr lang="ru-RU" dirty="0" smtClean="0"/>
              <a:t>    лучей –      8</a:t>
            </a:r>
          </a:p>
          <a:p>
            <a:r>
              <a:rPr lang="ru-RU" dirty="0" smtClean="0"/>
              <a:t>    отрезков - 3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96136" y="3501008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) прямых – 3</a:t>
            </a:r>
          </a:p>
          <a:p>
            <a:r>
              <a:rPr lang="ru-RU" dirty="0" smtClean="0"/>
              <a:t>    лучей –     12</a:t>
            </a:r>
          </a:p>
          <a:p>
            <a:r>
              <a:rPr lang="ru-RU" dirty="0" smtClean="0"/>
              <a:t>    отрезков - 3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494116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3568" y="486916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)  квадратов – 6</a:t>
            </a:r>
          </a:p>
          <a:p>
            <a:r>
              <a:rPr lang="ru-RU" dirty="0"/>
              <a:t> </a:t>
            </a:r>
            <a:r>
              <a:rPr lang="ru-RU" dirty="0" smtClean="0"/>
              <a:t>    прямоугольников  -32</a:t>
            </a:r>
          </a:p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347864" y="4941168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)  квадратов –15</a:t>
            </a:r>
          </a:p>
          <a:p>
            <a:r>
              <a:rPr lang="ru-RU" dirty="0" smtClean="0"/>
              <a:t>     прямоугольников  - 12</a:t>
            </a:r>
          </a:p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40152" y="4869160"/>
            <a:ext cx="293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)  треугольников– 13</a:t>
            </a:r>
          </a:p>
          <a:p>
            <a:r>
              <a:rPr lang="ru-RU" dirty="0" smtClean="0"/>
              <a:t>     параллелограммов -11 </a:t>
            </a:r>
          </a:p>
          <a:p>
            <a:r>
              <a:rPr lang="ru-RU" dirty="0" smtClean="0"/>
              <a:t>     трапеций  - 12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1767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Задачи  у замка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908720"/>
            <a:ext cx="32993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Живая вода в 3 ларце;  </a:t>
            </a:r>
          </a:p>
          <a:p>
            <a:pPr marL="342900" indent="-342900"/>
            <a:r>
              <a:rPr lang="ru-RU" dirty="0" smtClean="0"/>
              <a:t>       Мёртвая вода в 4 ларце;</a:t>
            </a:r>
          </a:p>
          <a:p>
            <a:pPr marL="342900" indent="-342900"/>
            <a:r>
              <a:rPr lang="ru-RU" dirty="0" smtClean="0"/>
              <a:t>       Волшебный меч в 1 ларце; </a:t>
            </a:r>
          </a:p>
          <a:p>
            <a:pPr marL="342900" indent="-342900"/>
            <a:r>
              <a:rPr lang="ru-RU" dirty="0" smtClean="0"/>
              <a:t>       Игла во 2 ларце.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29051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249289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2)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204864"/>
            <a:ext cx="32575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95736" y="501317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21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6764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Привёл </a:t>
            </a:r>
            <a:r>
              <a:rPr lang="ru-RU" dirty="0" smtClean="0"/>
              <a:t>их </a:t>
            </a:r>
            <a:r>
              <a:rPr lang="ru-RU" dirty="0"/>
              <a:t>волшебный клубочек в странное место в лесу. Деревья стоят тонкие, длинные. Ветви у них причудливые спирали. Не успели </a:t>
            </a:r>
            <a:r>
              <a:rPr lang="ru-RU" dirty="0" smtClean="0"/>
              <a:t>они </a:t>
            </a:r>
            <a:r>
              <a:rPr lang="ru-RU" dirty="0"/>
              <a:t>как </a:t>
            </a:r>
            <a:r>
              <a:rPr lang="ru-RU" dirty="0" smtClean="0"/>
              <a:t>следует осмотреться. </a:t>
            </a:r>
            <a:r>
              <a:rPr lang="ru-RU" dirty="0"/>
              <a:t>А там -шум, треск, топот! Проскользнула </a:t>
            </a:r>
            <a:r>
              <a:rPr lang="ru-RU" dirty="0" smtClean="0"/>
              <a:t>мимо  них </a:t>
            </a:r>
            <a:r>
              <a:rPr lang="ru-RU" dirty="0"/>
              <a:t>одна прямая, улеглась на плоскость и полёживает. Вот какая Лежебока, а другая - Непоседа всё время меняла своё положение</a:t>
            </a:r>
            <a:r>
              <a:rPr lang="ru-RU" dirty="0" smtClean="0"/>
              <a:t>. Ей </a:t>
            </a:r>
            <a:r>
              <a:rPr lang="ru-RU" dirty="0"/>
              <a:t>не нравилось сидеть на одном месте</a:t>
            </a:r>
            <a:r>
              <a:rPr lang="ru-RU" dirty="0" smtClean="0"/>
              <a:t>. Сначала </a:t>
            </a:r>
            <a:r>
              <a:rPr lang="ru-RU" dirty="0"/>
              <a:t>решила подружится с Лежебокой, но встретившись, они сразу поссорились, не поделив общую точку. Каждая кричала: "Моя!". Тогда Непоседа решила, что не будет обращать </a:t>
            </a:r>
            <a:r>
              <a:rPr lang="ru-RU" dirty="0" smtClean="0"/>
              <a:t>внимание </a:t>
            </a:r>
            <a:r>
              <a:rPr lang="ru-RU" dirty="0"/>
              <a:t>на вторую прямую, и независимо держалась от неё всё время на одном и том же расстоянии. Но потом ей это наскучило, и она стала вести себя совсем иначе. Сделает вид, что Лежебоку не видит, а сама то приближается (дразнит соседку, не касаясь её), то удаляется, как бы по своим делам. И многих обманула (некоторым со стороны казалось, что они даже здороваются).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Ребята, нарисуйте расположение </a:t>
            </a:r>
            <a:r>
              <a:rPr lang="ru-RU" dirty="0">
                <a:solidFill>
                  <a:srgbClr val="FF0000"/>
                </a:solidFill>
              </a:rPr>
              <a:t>этих прямых относительно друг друга:</a:t>
            </a:r>
          </a:p>
          <a:p>
            <a:r>
              <a:rPr lang="ru-RU" dirty="0">
                <a:solidFill>
                  <a:srgbClr val="FF0000"/>
                </a:solidFill>
              </a:rPr>
              <a:t>а) когда они дружили; б) когда поссорились; в) когда Непоседа злила свою соседку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Видит Непоседа , и отрезок здесь гуляет, и луч... "А! </a:t>
            </a:r>
            <a:r>
              <a:rPr lang="ru-RU" dirty="0" smtClean="0"/>
              <a:t>Старые </a:t>
            </a:r>
            <a:r>
              <a:rPr lang="ru-RU" dirty="0"/>
              <a:t>знакомые" - подумала прямая. А там -шум, треск, топот!  Такого зверя она не видывала: толстый, словно приземистый цилиндр, голова</a:t>
            </a:r>
            <a:r>
              <a:rPr lang="ru-RU" dirty="0" smtClean="0"/>
              <a:t>, как </a:t>
            </a:r>
            <a:r>
              <a:rPr lang="ru-RU" dirty="0"/>
              <a:t>шар, и будто треугольники на затылке... - Ох,  - думает,- как бы не увидел! Ведь такому ничего не стоит из меня спираль </a:t>
            </a:r>
            <a:r>
              <a:rPr lang="ru-RU" dirty="0" smtClean="0"/>
              <a:t>какую-</a:t>
            </a:r>
          </a:p>
          <a:p>
            <a:r>
              <a:rPr lang="ru-RU" dirty="0" smtClean="0"/>
              <a:t> -- </a:t>
            </a:r>
            <a:r>
              <a:rPr lang="ru-RU" dirty="0" err="1" smtClean="0"/>
              <a:t>нибудь</a:t>
            </a:r>
            <a:r>
              <a:rPr lang="ru-RU" dirty="0" smtClean="0"/>
              <a:t> </a:t>
            </a:r>
            <a:r>
              <a:rPr lang="ru-RU" dirty="0"/>
              <a:t>сделать или кучу отрезков и два луча.</a:t>
            </a:r>
          </a:p>
          <a:p>
            <a:r>
              <a:rPr lang="ru-RU" dirty="0"/>
              <a:t>Прошёл зверь- её как будто не заметил и скрылся в кустах.</a:t>
            </a:r>
          </a:p>
          <a:p>
            <a:r>
              <a:rPr lang="ru-RU" dirty="0"/>
              <a:t>А это был медведь. Он торопился задать Маше с Петей свои задачи. Вот они: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63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Путешествие продолжается.</a:t>
            </a:r>
          </a:p>
          <a:p>
            <a:r>
              <a:rPr lang="ru-RU" dirty="0" smtClean="0"/>
              <a:t> Решив задачи Бабы Яги и Кощея, Маша с Петей отправились  дальше.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65722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257645"/>
            <a:ext cx="6912768" cy="460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7584" y="2348880"/>
            <a:ext cx="487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3.  Сколько и каких фигур на каждом рисунке?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335699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594928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609329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780928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057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5825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 . Перед Вами девять маленьких квадратов, образованных  24 спичками.</a:t>
            </a:r>
          </a:p>
          <a:p>
            <a:r>
              <a:rPr lang="ru-RU" dirty="0" smtClean="0"/>
              <a:t>Уберите : а)  4 спички, не трогая остальных, чтобы осталось всего лишь 5 квадратов;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б)  4 спички, не трогая остальных, чтобы осталось всего лишь 7 квадратов;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в) </a:t>
            </a:r>
            <a:r>
              <a:rPr lang="ru-RU" dirty="0"/>
              <a:t>8</a:t>
            </a:r>
            <a:r>
              <a:rPr lang="ru-RU" dirty="0" smtClean="0"/>
              <a:t> спички, не трогая остальных, чтобы осталось всего лишь 5 квадратов; </a:t>
            </a:r>
          </a:p>
          <a:p>
            <a:r>
              <a:rPr lang="ru-RU" dirty="0"/>
              <a:t> </a:t>
            </a: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2204863"/>
            <a:ext cx="1835696" cy="250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Маша с Петей выполнили все задания медведя.</a:t>
            </a:r>
          </a:p>
          <a:p>
            <a:r>
              <a:rPr lang="ru-RU" dirty="0" smtClean="0"/>
              <a:t> Медведь поблагодарил их за отличную работу и пошёл своей дорогой.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  Вы, ребята, справились с заданиями?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Надеюсь, что у Вас тоже всё получилось.</a:t>
            </a:r>
          </a:p>
          <a:p>
            <a:r>
              <a:rPr lang="ru-RU" dirty="0" smtClean="0"/>
              <a:t>Клубочек покатился дальше  и Маша с </a:t>
            </a:r>
            <a:r>
              <a:rPr lang="ru-RU" dirty="0"/>
              <a:t>П</a:t>
            </a:r>
            <a:r>
              <a:rPr lang="ru-RU" dirty="0" smtClean="0"/>
              <a:t>етей отправились  в путешествие .</a:t>
            </a:r>
          </a:p>
          <a:p>
            <a:r>
              <a:rPr lang="ru-RU" dirty="0" smtClean="0"/>
              <a:t>Ребята, пойдёмте вместе с ними. </a:t>
            </a:r>
            <a:r>
              <a:rPr lang="ru-RU" dirty="0"/>
              <a:t> </a:t>
            </a:r>
            <a:r>
              <a:rPr lang="ru-RU" dirty="0" smtClean="0"/>
              <a:t>Привёл нас клубочек  к замку. У замка </a:t>
            </a:r>
          </a:p>
          <a:p>
            <a:r>
              <a:rPr lang="ru-RU" dirty="0"/>
              <a:t>б</a:t>
            </a:r>
            <a:r>
              <a:rPr lang="ru-RU" dirty="0" smtClean="0"/>
              <a:t>ерёзка стройная стоит. А рядом  Иван царевич думу думает.  Превратил Кощей Василису Прекрасную в берёзку. Спадут волшебные чары, если разгадать три загадки. </a:t>
            </a:r>
            <a:r>
              <a:rPr lang="ru-RU" dirty="0" smtClean="0">
                <a:solidFill>
                  <a:srgbClr val="0070C0"/>
                </a:solidFill>
              </a:rPr>
              <a:t>Ребята, помогите Ивану царевичу, Маше и Пете их решить.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140968"/>
            <a:ext cx="16097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1728192" cy="389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933056"/>
            <a:ext cx="40481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20688"/>
            <a:ext cx="8352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Живая вода, мёртвая вода, волшебный меч и игла лежат в четырёх ларцах за семью замками с надписями  «живая или мёртвая вода»,</a:t>
            </a:r>
          </a:p>
          <a:p>
            <a:pPr marL="342900" indent="-342900"/>
            <a:r>
              <a:rPr lang="ru-RU" sz="2000" dirty="0" smtClean="0"/>
              <a:t>      « волшебный меч или живая вода», «мёртвая вода или игла», </a:t>
            </a:r>
          </a:p>
          <a:p>
            <a:pPr marL="342900" indent="-342900"/>
            <a:r>
              <a:rPr lang="ru-RU" sz="2000" dirty="0" smtClean="0"/>
              <a:t>      «волшебный меч или игла». Известно, что содержимое каждого ларца не соответствует сделанной на нём надписи. Открыв ларец с надписью «волшебный меч или игла», Иван царевич увидел, что в нём лежит мёртвая вода. В каком ларце, что лежит?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3717032"/>
            <a:ext cx="2160240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живая или мёртвая вода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3717032"/>
            <a:ext cx="2304256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волшебный меч или живая вода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5085184"/>
            <a:ext cx="2232248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мёртвая вода или игла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07904" y="5085184"/>
            <a:ext cx="2232248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волшебный меч или игла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1409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32129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46531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46531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067944" y="580526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Мёртвая вода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717032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21907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25336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548680"/>
            <a:ext cx="8604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В темнице у Кощея  находятся 24 узника. Каждое утро и вечер Кощей проверяет все ли узники на месте, но  считать он умел только до 9. То всех узников распределили вдоль каждой стены по 9 узников. В каждой камере по 3 (рисунок №1).</a:t>
            </a:r>
          </a:p>
          <a:p>
            <a:r>
              <a:rPr lang="ru-RU" b="1" dirty="0" smtClean="0"/>
              <a:t>а)  Как распределить  21 узника по камерам, чтобы вдоль каждой стены было по 9 узников в те же камеры?</a:t>
            </a:r>
          </a:p>
          <a:p>
            <a:r>
              <a:rPr lang="ru-RU" b="1" dirty="0" smtClean="0"/>
              <a:t>б) </a:t>
            </a:r>
          </a:p>
          <a:p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537321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№ 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0486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Как распределить  27 узников по камерам, чтобы вдоль каждой стены было по 9 узников в те же камеры?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996952"/>
            <a:ext cx="31623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89248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Все вместе помогли Ивану царевичу решить труднейшие задачи. Освободили</a:t>
            </a:r>
          </a:p>
          <a:p>
            <a:r>
              <a:rPr lang="ru-RU" sz="2000" dirty="0" smtClean="0"/>
              <a:t>Василису Прекрасную.  Счастливых Машу и Петю  волшебный клубочек  повёл домой.</a:t>
            </a:r>
          </a:p>
          <a:p>
            <a:r>
              <a:rPr lang="ru-RU" sz="2000" dirty="0" smtClean="0"/>
              <a:t>Маша сказала: «Петя,  я поняла, что математика очень интересная наука»</a:t>
            </a:r>
          </a:p>
          <a:p>
            <a:r>
              <a:rPr lang="ru-RU" sz="2000" dirty="0" smtClean="0"/>
              <a:t>А Вы, друзья, с ней согласны?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Учимся рассуждать!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72866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212976"/>
            <a:ext cx="1637360" cy="229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Учись рассуждать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По пути в столовую первый класс построился парами. Коля и Гена идут шестой парой, если считать спереди, и находятся в центре строя. Сколько детей в этом классе?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z="2400" smtClean="0"/>
              <a:t>Учитель показал лист бумаги ученику и спросил: «Сколько здесь точек?» «Семь», - ответил ученик. «Верно»,  - сказал учитель и передал лист другому ученику: «Сколько здесь точек?» «Пять», - ответил ученик. «Верно»,  - сказал учитель. Сколько на листе точек?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293096"/>
            <a:ext cx="1368152" cy="20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368</TotalTime>
  <Words>1020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Занятия в кружке «Искорка»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Учись рассуждать</vt:lpstr>
      <vt:lpstr>Подумай и реши!</vt:lpstr>
      <vt:lpstr>Подумай и реши!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32</cp:revision>
  <dcterms:created xsi:type="dcterms:W3CDTF">2020-04-06T11:57:45Z</dcterms:created>
  <dcterms:modified xsi:type="dcterms:W3CDTF">2020-04-06T23:04:36Z</dcterms:modified>
</cp:coreProperties>
</file>