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2" r:id="rId4"/>
    <p:sldId id="269" r:id="rId5"/>
    <p:sldId id="267" r:id="rId6"/>
    <p:sldId id="265" r:id="rId7"/>
    <p:sldId id="266" r:id="rId8"/>
    <p:sldId id="268" r:id="rId9"/>
    <p:sldId id="276" r:id="rId10"/>
    <p:sldId id="270" r:id="rId11"/>
    <p:sldId id="271" r:id="rId12"/>
    <p:sldId id="272" r:id="rId13"/>
    <p:sldId id="273" r:id="rId14"/>
    <p:sldId id="274" r:id="rId15"/>
    <p:sldId id="275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1ECA837-53AD-418D-87B9-5B8D422B3F03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AF60F82-F9D0-4DAA-86C6-AD3F3FA4804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A837-53AD-418D-87B9-5B8D422B3F03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0F82-F9D0-4DAA-86C6-AD3F3FA480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A837-53AD-418D-87B9-5B8D422B3F03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0F82-F9D0-4DAA-86C6-AD3F3FA4804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A837-53AD-418D-87B9-5B8D422B3F03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0F82-F9D0-4DAA-86C6-AD3F3FA480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1ECA837-53AD-418D-87B9-5B8D422B3F03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AF60F82-F9D0-4DAA-86C6-AD3F3FA4804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A837-53AD-418D-87B9-5B8D422B3F03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0F82-F9D0-4DAA-86C6-AD3F3FA4804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A837-53AD-418D-87B9-5B8D422B3F03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0F82-F9D0-4DAA-86C6-AD3F3FA4804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A837-53AD-418D-87B9-5B8D422B3F03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0F82-F9D0-4DAA-86C6-AD3F3FA4804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A837-53AD-418D-87B9-5B8D422B3F03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0F82-F9D0-4DAA-86C6-AD3F3FA4804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A837-53AD-418D-87B9-5B8D422B3F03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0F82-F9D0-4DAA-86C6-AD3F3FA480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A837-53AD-418D-87B9-5B8D422B3F03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0F82-F9D0-4DAA-86C6-AD3F3FA480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1ECA837-53AD-418D-87B9-5B8D422B3F03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AF60F82-F9D0-4DAA-86C6-AD3F3FA48049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Занятия в кружке «Искорка»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Координатная плоскость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Занятие № 1</a:t>
            </a:r>
            <a:r>
              <a:rPr lang="ru-RU" dirty="0" smtClean="0"/>
              <a:t>0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1" y="260648"/>
            <a:ext cx="1920213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1008"/>
            <a:ext cx="800023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92696"/>
            <a:ext cx="657225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0"/>
            <a:ext cx="17907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339752" y="188640"/>
            <a:ext cx="35465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Учимся рассуждать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204864"/>
            <a:ext cx="14287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40352" y="4797152"/>
            <a:ext cx="113347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2564904"/>
            <a:ext cx="11620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8454535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0"/>
            <a:ext cx="35242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5" y="188640"/>
            <a:ext cx="6850631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3"/>
            <a:ext cx="1979712" cy="277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5600717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47664" y="1340768"/>
            <a:ext cx="534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С</a:t>
            </a:r>
            <a:r>
              <a:rPr lang="ru-RU" dirty="0" err="1" smtClean="0"/>
              <a:t>ко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1124744"/>
            <a:ext cx="576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Кро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83671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стол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811043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62769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628800"/>
            <a:ext cx="321835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628800"/>
            <a:ext cx="314987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556791"/>
            <a:ext cx="3304488" cy="3474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509120"/>
            <a:ext cx="20193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88640"/>
            <a:ext cx="1803017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3" y="3573016"/>
            <a:ext cx="225822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32656"/>
            <a:ext cx="698027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573016"/>
            <a:ext cx="6913911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48880"/>
            <a:ext cx="19240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0"/>
            <a:ext cx="5730392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1520" y="116632"/>
            <a:ext cx="2959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Расшифруйте ребусы</a:t>
            </a:r>
            <a:endParaRPr lang="ru-RU" sz="2400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628800"/>
            <a:ext cx="2252291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21" y="0"/>
            <a:ext cx="834117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87624" y="5373216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Б</a:t>
            </a:r>
            <a:endParaRPr lang="ru-RU" sz="2800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268760"/>
            <a:ext cx="2252291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73981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1196752"/>
            <a:ext cx="5422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У белочки и ежа укажи координаты и квартир.</a:t>
            </a:r>
            <a:endParaRPr lang="ru-RU" sz="2000" b="1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0"/>
            <a:ext cx="15430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5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68313"/>
            <a:ext cx="7261985" cy="618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1115616" y="260648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Напиши координаты, кто где живёт. Например: муравей (1;7), кузнечик (3;7), мышка (3;4), …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23528" y="573325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323528" y="501317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</a:t>
            </a:r>
            <a:endParaRPr lang="ru-RU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323528" y="422108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3</a:t>
            </a:r>
            <a:endParaRPr lang="ru-RU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323528" y="335699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4</a:t>
            </a:r>
            <a:endParaRPr lang="ru-RU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323528" y="263691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5</a:t>
            </a:r>
            <a:endParaRPr lang="ru-RU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323528" y="19168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6</a:t>
            </a:r>
            <a:endParaRPr lang="ru-RU" sz="2800" dirty="0"/>
          </a:p>
        </p:txBody>
      </p:sp>
      <p:sp>
        <p:nvSpPr>
          <p:cNvPr id="28" name="TextBox 27"/>
          <p:cNvSpPr txBox="1"/>
          <p:nvPr/>
        </p:nvSpPr>
        <p:spPr>
          <a:xfrm>
            <a:off x="323528" y="119675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7</a:t>
            </a:r>
            <a:endParaRPr lang="ru-RU" sz="2800" dirty="0"/>
          </a:p>
        </p:txBody>
      </p:sp>
      <p:sp>
        <p:nvSpPr>
          <p:cNvPr id="29" name="TextBox 28"/>
          <p:cNvSpPr txBox="1"/>
          <p:nvPr/>
        </p:nvSpPr>
        <p:spPr>
          <a:xfrm>
            <a:off x="1115616" y="63347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</a:t>
            </a:r>
            <a:endParaRPr lang="ru-RU" sz="2800" dirty="0"/>
          </a:p>
        </p:txBody>
      </p:sp>
      <p:sp>
        <p:nvSpPr>
          <p:cNvPr id="30" name="TextBox 29"/>
          <p:cNvSpPr txBox="1"/>
          <p:nvPr/>
        </p:nvSpPr>
        <p:spPr>
          <a:xfrm>
            <a:off x="2267744" y="63347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</a:t>
            </a:r>
            <a:endParaRPr lang="ru-RU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3275856" y="633478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</a:t>
            </a:r>
            <a:endParaRPr lang="ru-RU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4355976" y="63347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4</a:t>
            </a:r>
            <a:endParaRPr lang="ru-RU" sz="2800" dirty="0"/>
          </a:p>
        </p:txBody>
      </p:sp>
      <p:sp>
        <p:nvSpPr>
          <p:cNvPr id="33" name="TextBox 32"/>
          <p:cNvSpPr txBox="1"/>
          <p:nvPr/>
        </p:nvSpPr>
        <p:spPr>
          <a:xfrm>
            <a:off x="5580112" y="63347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5</a:t>
            </a:r>
            <a:endParaRPr lang="ru-RU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6588224" y="63347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6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7233377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548680"/>
            <a:ext cx="2123728" cy="1551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29645" y="2132856"/>
            <a:ext cx="2014355" cy="415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5536" y="188640"/>
            <a:ext cx="5710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Рассели  гостей, которые не могут найти свои квартиры.</a:t>
            </a:r>
          </a:p>
          <a:p>
            <a:r>
              <a:rPr lang="ru-RU" dirty="0" smtClean="0"/>
              <a:t>Покажи стрелочкой.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80526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08518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29309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4290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2780928"/>
            <a:ext cx="519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198884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126876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7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83568" y="639633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 flipH="1">
            <a:off x="1763688" y="6396335"/>
            <a:ext cx="314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2915816" y="639633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3995936" y="639633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076056" y="639633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6300192" y="639633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1835696" y="1196752"/>
            <a:ext cx="5400600" cy="2160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8927849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68960"/>
            <a:ext cx="1514475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3140968"/>
            <a:ext cx="200025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0950" y="0"/>
            <a:ext cx="15430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0"/>
            <a:ext cx="808650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Рисуя координатную </a:t>
            </a:r>
            <a:r>
              <a:rPr lang="ru-RU" sz="2400" b="1" dirty="0"/>
              <a:t>п</a:t>
            </a:r>
            <a:r>
              <a:rPr lang="ru-RU" sz="2400" b="1" dirty="0" smtClean="0"/>
              <a:t>лоскость в тетради,</a:t>
            </a:r>
          </a:p>
          <a:p>
            <a:r>
              <a:rPr lang="ru-RU" sz="2400" b="1" dirty="0" smtClean="0"/>
              <a:t>Рисуете только оси и ставите числа – координаты,</a:t>
            </a:r>
          </a:p>
          <a:p>
            <a:r>
              <a:rPr lang="ru-RU" sz="2400" b="1" dirty="0"/>
              <a:t>а</a:t>
            </a:r>
            <a:r>
              <a:rPr lang="ru-RU" sz="2400" b="1" dirty="0" smtClean="0"/>
              <a:t> клеточки не рисуете. У Вас клеточки – это клетки тетради</a:t>
            </a:r>
          </a:p>
          <a:p>
            <a:endParaRPr lang="ru-RU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6776" y="1035586"/>
          <a:ext cx="6224532" cy="5023692"/>
        </p:xfrm>
        <a:graphic>
          <a:graphicData uri="http://schemas.openxmlformats.org/drawingml/2006/table">
            <a:tbl>
              <a:tblPr/>
              <a:tblGrid>
                <a:gridCol w="778066"/>
                <a:gridCol w="778067"/>
                <a:gridCol w="778067"/>
                <a:gridCol w="778066"/>
                <a:gridCol w="778066"/>
                <a:gridCol w="778067"/>
                <a:gridCol w="778067"/>
                <a:gridCol w="778066"/>
              </a:tblGrid>
              <a:tr h="6279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9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9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9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9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9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9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9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5576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131840" y="609329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851920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44008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228184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467544" y="6021288"/>
            <a:ext cx="640871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539552" y="908720"/>
            <a:ext cx="0" cy="51125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flipH="1">
            <a:off x="6876256" y="5805264"/>
            <a:ext cx="386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520" y="83671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79512" y="55892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79512" y="4941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79512" y="43651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79512" y="37170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79512" y="30689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51520" y="24928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179512" y="18448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179512" y="11967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2743" y="260648"/>
            <a:ext cx="2291257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683568" y="188640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Закрась клеточки карандашом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94</TotalTime>
  <Words>144</Words>
  <Application>Microsoft Office PowerPoint</Application>
  <PresentationFormat>Экран (4:3)</PresentationFormat>
  <Paragraphs>66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Начальная</vt:lpstr>
      <vt:lpstr>Занятия в кружке «Искорка»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«Искорка»</dc:title>
  <dc:creator>Надежда</dc:creator>
  <cp:lastModifiedBy>Надежда</cp:lastModifiedBy>
  <cp:revision>12</cp:revision>
  <dcterms:created xsi:type="dcterms:W3CDTF">2020-04-15T11:27:52Z</dcterms:created>
  <dcterms:modified xsi:type="dcterms:W3CDTF">2020-04-15T13:02:32Z</dcterms:modified>
</cp:coreProperties>
</file>