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8" r:id="rId9"/>
    <p:sldId id="261" r:id="rId10"/>
    <p:sldId id="267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5D3-F03F-40E3-A643-0E63B326064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B2A3-A3AC-4582-B6F7-23285B66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5D3-F03F-40E3-A643-0E63B326064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B2A3-A3AC-4582-B6F7-23285B66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5D3-F03F-40E3-A643-0E63B326064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B2A3-A3AC-4582-B6F7-23285B66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5D3-F03F-40E3-A643-0E63B326064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B2A3-A3AC-4582-B6F7-23285B66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5D3-F03F-40E3-A643-0E63B326064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B2A3-A3AC-4582-B6F7-23285B66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5D3-F03F-40E3-A643-0E63B326064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B2A3-A3AC-4582-B6F7-23285B66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5D3-F03F-40E3-A643-0E63B326064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B2A3-A3AC-4582-B6F7-23285B66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5D3-F03F-40E3-A643-0E63B326064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B2A3-A3AC-4582-B6F7-23285B66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5D3-F03F-40E3-A643-0E63B326064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B2A3-A3AC-4582-B6F7-23285B66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5D3-F03F-40E3-A643-0E63B326064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B2A3-A3AC-4582-B6F7-23285B66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5D3-F03F-40E3-A643-0E63B326064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6B2A3-A3AC-4582-B6F7-23285B66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9E5D3-F03F-40E3-A643-0E63B326064D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6B2A3-A3AC-4582-B6F7-23285B66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Занятия в кружке «Искорка»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Занятие №5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Путешествие Маши и Пети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284984"/>
            <a:ext cx="207729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88640"/>
            <a:ext cx="1728192" cy="2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80728"/>
            <a:ext cx="73247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717032"/>
            <a:ext cx="6624736" cy="2869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75656" y="620688"/>
            <a:ext cx="1603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Проверь себя!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</a:t>
            </a: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                Спасибо за работу, дети!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645024"/>
            <a:ext cx="169425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16631"/>
            <a:ext cx="1800200" cy="246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628800"/>
            <a:ext cx="9076975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0"/>
            <a:ext cx="6264696" cy="1263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835696" y="1268760"/>
            <a:ext cx="46085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А отправимся туда вместе с Машей и Витей.</a:t>
            </a:r>
            <a:endParaRPr lang="ru-RU" sz="16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641"/>
            <a:ext cx="174630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823899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15616" y="404664"/>
            <a:ext cx="66830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Вот эти фигуры: прямая, луч, отрезок, замкнутые ломаные линии.</a:t>
            </a:r>
          </a:p>
          <a:p>
            <a:r>
              <a:rPr lang="ru-RU" dirty="0" smtClean="0"/>
              <a:t>Найдите их на рисунке.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628800"/>
            <a:ext cx="22479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0"/>
            <a:ext cx="79819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flipH="1">
            <a:off x="611560" y="1988840"/>
            <a:ext cx="4202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Сколько треугольников на рисунке? 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509370"/>
            <a:ext cx="6480720" cy="334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99592" y="393305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0"/>
            <a:ext cx="3168352" cy="322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9552" y="476672"/>
            <a:ext cx="1935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3.Собери узор коня.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3212976"/>
            <a:ext cx="359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80928"/>
            <a:ext cx="8923921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61012" y="4583017"/>
          <a:ext cx="7844010" cy="2221000"/>
        </p:xfrm>
        <a:graphic>
          <a:graphicData uri="http://schemas.openxmlformats.org/drawingml/2006/table">
            <a:tbl>
              <a:tblPr/>
              <a:tblGrid>
                <a:gridCol w="1568802"/>
                <a:gridCol w="1568802"/>
                <a:gridCol w="1568802"/>
                <a:gridCol w="1568802"/>
                <a:gridCol w="1568802"/>
              </a:tblGrid>
              <a:tr h="392200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гимнастика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баскетбол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волейбол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лёгкая атлетика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20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Петя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20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Гена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20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Дима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20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Вова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1560" y="2852936"/>
            <a:ext cx="3140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4. Реши задачу, заполнив таблицу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875068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780928"/>
            <a:ext cx="798195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0"/>
            <a:ext cx="45815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620688"/>
            <a:ext cx="38004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717032"/>
            <a:ext cx="3976951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861048"/>
            <a:ext cx="33147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4248472" cy="35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3" y="692696"/>
            <a:ext cx="3672408" cy="248135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501008"/>
            <a:ext cx="502727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3861048"/>
            <a:ext cx="3048000" cy="22479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764704"/>
            <a:ext cx="733136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3528" y="404664"/>
            <a:ext cx="8457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Старичок – </a:t>
            </a:r>
            <a:r>
              <a:rPr lang="ru-RU" dirty="0" err="1" smtClean="0"/>
              <a:t>лесовичок</a:t>
            </a:r>
            <a:r>
              <a:rPr lang="ru-RU" dirty="0" smtClean="0"/>
              <a:t>  предложил сыграть в интересную игру «Подскажи словечко»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734694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1, Результат сложения _____________</a:t>
            </a:r>
          </a:p>
          <a:p>
            <a:r>
              <a:rPr lang="ru-RU" dirty="0" smtClean="0"/>
              <a:t>2. При счёте используем ___________________</a:t>
            </a:r>
            <a:endParaRPr lang="ru-RU" dirty="0"/>
          </a:p>
          <a:p>
            <a:r>
              <a:rPr lang="ru-RU" dirty="0" smtClean="0"/>
              <a:t>3, Линия, состоящая из нескольких звеньев – это ____________________</a:t>
            </a:r>
          </a:p>
          <a:p>
            <a:r>
              <a:rPr lang="ru-RU" dirty="0" smtClean="0"/>
              <a:t>4. Инструмент для построения отрезков _____________________</a:t>
            </a:r>
          </a:p>
          <a:p>
            <a:r>
              <a:rPr lang="ru-RU" dirty="0" smtClean="0"/>
              <a:t>5.Часть  суток с утра до вечера --------------------------------</a:t>
            </a:r>
          </a:p>
          <a:p>
            <a:r>
              <a:rPr lang="ru-RU" dirty="0" smtClean="0"/>
              <a:t>6. В математике их 4 ____________________________</a:t>
            </a:r>
          </a:p>
          <a:p>
            <a:r>
              <a:rPr lang="ru-RU" dirty="0" smtClean="0"/>
              <a:t>7. Число на букву «</a:t>
            </a:r>
            <a:r>
              <a:rPr lang="ru-RU" dirty="0" err="1" smtClean="0"/>
              <a:t>д</a:t>
            </a:r>
            <a:r>
              <a:rPr lang="ru-RU" dirty="0" smtClean="0"/>
              <a:t>»----------------------------------------------</a:t>
            </a:r>
          </a:p>
          <a:p>
            <a:r>
              <a:rPr lang="ru-RU" dirty="0" smtClean="0"/>
              <a:t>8. Её все ученики любят _________________________</a:t>
            </a:r>
          </a:p>
          <a:p>
            <a:r>
              <a:rPr lang="ru-RU" dirty="0" smtClean="0"/>
              <a:t>9. Результат вычитания __________________________</a:t>
            </a:r>
          </a:p>
          <a:p>
            <a:r>
              <a:rPr lang="ru-RU" dirty="0" smtClean="0"/>
              <a:t>10. Им чертят круг ______________________________</a:t>
            </a:r>
          </a:p>
          <a:p>
            <a:r>
              <a:rPr lang="ru-RU" dirty="0" smtClean="0"/>
              <a:t>11.Прямая ограниченная с двух сторон ____________</a:t>
            </a:r>
          </a:p>
          <a:p>
            <a:r>
              <a:rPr lang="ru-RU" dirty="0" smtClean="0"/>
              <a:t>12 У него все стороны равны _____________________</a:t>
            </a:r>
          </a:p>
          <a:p>
            <a:r>
              <a:rPr lang="ru-RU" dirty="0" smtClean="0"/>
              <a:t>13. Число на букву «о» _________________________</a:t>
            </a:r>
          </a:p>
          <a:p>
            <a:r>
              <a:rPr lang="ru-RU" dirty="0" smtClean="0"/>
              <a:t>14. Её никто не любит __________________________</a:t>
            </a:r>
          </a:p>
          <a:p>
            <a:r>
              <a:rPr lang="ru-RU" dirty="0" smtClean="0"/>
              <a:t>15. Бывает на карте в конце предложения ________ 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5877272"/>
            <a:ext cx="81603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Старичок – </a:t>
            </a:r>
            <a:r>
              <a:rPr lang="ru-RU" dirty="0" err="1" smtClean="0"/>
              <a:t>лесовичок</a:t>
            </a:r>
            <a:r>
              <a:rPr lang="ru-RU" dirty="0" smtClean="0"/>
              <a:t>  поблагодарил Машу и  Петю за интересные игры и пошёл</a:t>
            </a:r>
          </a:p>
          <a:p>
            <a:r>
              <a:rPr lang="ru-RU" dirty="0" smtClean="0"/>
              <a:t> по своим делам, а ребята продолжили своё путешествие. Но это уже на другом </a:t>
            </a:r>
          </a:p>
          <a:p>
            <a:r>
              <a:rPr lang="ru-RU" dirty="0" smtClean="0"/>
              <a:t>Занятии.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250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Занятия в кружке «Искорка»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«Искорка»</dc:title>
  <dc:creator>Надежда</dc:creator>
  <cp:lastModifiedBy>Надежда</cp:lastModifiedBy>
  <cp:revision>16</cp:revision>
  <dcterms:created xsi:type="dcterms:W3CDTF">2020-04-05T10:40:13Z</dcterms:created>
  <dcterms:modified xsi:type="dcterms:W3CDTF">2020-04-06T08:11:12Z</dcterms:modified>
</cp:coreProperties>
</file>