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2" r:id="rId10"/>
    <p:sldId id="263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1503DDF-DDA7-4409-BFED-277D9BFB006D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22D5B42-8EC4-42CB-A264-2CA92A94F5A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«Созвездие»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Занятие №7</a:t>
            </a:r>
          </a:p>
          <a:p>
            <a:r>
              <a:rPr lang="ru-RU" dirty="0" smtClean="0"/>
              <a:t>Рисуем на координатной плоскости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1944216" cy="284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268760"/>
            <a:ext cx="66967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 линия: (0;9), (0;10), (4; 13), (6; 13), (8;9),(8;7), (6;7), (6;6), (5;6), (5;4), (4;4), (3;3),</a:t>
            </a:r>
          </a:p>
          <a:p>
            <a:r>
              <a:rPr lang="ru-RU" dirty="0"/>
              <a:t>               (2;7), (4;9), (0;9).</a:t>
            </a:r>
          </a:p>
          <a:p>
            <a:r>
              <a:rPr lang="ru-RU" dirty="0"/>
              <a:t>2 линия: (4;9), (5;13).</a:t>
            </a:r>
          </a:p>
          <a:p>
            <a:r>
              <a:rPr lang="ru-RU" dirty="0"/>
              <a:t>3 линия:  (4;4), (4;1), (2;1),(2;0), (4;0), (6;3), (10;4), (14;3), (12;1), (11;1), (11;0), (13;0),</a:t>
            </a:r>
          </a:p>
          <a:p>
            <a:r>
              <a:rPr lang="ru-RU" dirty="0"/>
              <a:t>                (15;2), (15;3), (14;6), (18,5), (18;4), 19;3), (20;3), (20;4), (19;5), (18;5)14;7), (8;7).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59832" y="620688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Лев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17032"/>
            <a:ext cx="204171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861048"/>
            <a:ext cx="14382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88640"/>
            <a:ext cx="1305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Снеговик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260648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1 линия: (7;2), 4;4), (3;6), (4;8), (6;10), (8;11), (12;11), (14;10), (16;8), (17;7),</a:t>
            </a:r>
          </a:p>
          <a:p>
            <a:r>
              <a:rPr lang="ru-RU" dirty="0"/>
              <a:t>16:4), (13;2), (7;2).</a:t>
            </a:r>
          </a:p>
          <a:p>
            <a:r>
              <a:rPr lang="ru-RU" dirty="0"/>
              <a:t>2 линия: (8;11), (6;12), (5;13), (4;15), (5;15), (7;19), (9;20), (11;20), (13;19), (15;17),) (16;15), (15;13), (14;12), (12;11).</a:t>
            </a:r>
          </a:p>
          <a:p>
            <a:r>
              <a:rPr lang="ru-RU" dirty="0"/>
              <a:t>3 линия: 9;20), (7;21), (6;22), (5;24), (6;26), (7;27), (13;27), (14;26), (15; 24), (14;22), (13;21), (11;20).</a:t>
            </a:r>
          </a:p>
          <a:p>
            <a:r>
              <a:rPr lang="ru-RU" dirty="0"/>
              <a:t>3 линия: (7;27), (9;32), (11;32), (13;27).</a:t>
            </a:r>
          </a:p>
          <a:p>
            <a:r>
              <a:rPr lang="ru-RU" dirty="0"/>
              <a:t>4линия: (8;22), (9;21), (11;21), (12;22).</a:t>
            </a:r>
          </a:p>
          <a:p>
            <a:r>
              <a:rPr lang="ru-RU" dirty="0"/>
              <a:t>5 линия: (10; 23), (8;23), (10;24), (10;23).</a:t>
            </a:r>
          </a:p>
          <a:p>
            <a:r>
              <a:rPr lang="ru-RU" dirty="0"/>
              <a:t>Глаза: (8;25) и (12;25).</a:t>
            </a:r>
          </a:p>
          <a:p>
            <a:r>
              <a:rPr lang="ru-RU" dirty="0"/>
              <a:t>6 линия: (7;19), (6;20), (4;19), (2;17), (2;15), (4;15).</a:t>
            </a:r>
          </a:p>
          <a:p>
            <a:r>
              <a:rPr lang="ru-RU" dirty="0"/>
              <a:t>6 линия: (13;19), (14;20), (16;19), (18;17), (18;15), (16;15).</a:t>
            </a:r>
          </a:p>
          <a:p>
            <a:r>
              <a:rPr lang="ru-RU" dirty="0"/>
              <a:t>7 линия: (7;2), (4;4), (3;4), (2;3), (3;2), (7;2).</a:t>
            </a:r>
          </a:p>
          <a:p>
            <a:r>
              <a:rPr lang="ru-RU" dirty="0"/>
              <a:t>8 линия: (13;2), (17;2), (18;3), (17;4), (16:4).</a:t>
            </a:r>
          </a:p>
          <a:p>
            <a:r>
              <a:rPr lang="ru-RU" dirty="0"/>
              <a:t>9 линия: (17;19), 922;28),</a:t>
            </a:r>
          </a:p>
          <a:p>
            <a:r>
              <a:rPr lang="ru-RU" dirty="0"/>
              <a:t>10 линия: (19;22), (18; 25), (19;27).</a:t>
            </a:r>
          </a:p>
          <a:p>
            <a:r>
              <a:rPr lang="ru-RU" dirty="0"/>
              <a:t>11 линия: (18;20), 20;21), (21;19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209842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2276872"/>
            <a:ext cx="14382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Пришлите ответы на слайды: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«Весёлые задачи», </a:t>
            </a:r>
            <a:r>
              <a:rPr lang="ru-RU" sz="3200" dirty="0" smtClean="0">
                <a:solidFill>
                  <a:srgbClr val="0070C0"/>
                </a:solidFill>
              </a:rPr>
              <a:t>« </a:t>
            </a:r>
            <a:r>
              <a:rPr lang="ru-RU" dirty="0" smtClean="0">
                <a:solidFill>
                  <a:srgbClr val="0070C0"/>
                </a:solidFill>
              </a:rPr>
              <a:t>Подумай и реши!</a:t>
            </a:r>
            <a:r>
              <a:rPr lang="ru-RU" sz="3200" dirty="0" smtClean="0">
                <a:solidFill>
                  <a:srgbClr val="0070C0"/>
                </a:solidFill>
              </a:rPr>
              <a:t>», </a:t>
            </a:r>
            <a:r>
              <a:rPr lang="ru-RU" sz="3200" dirty="0" smtClean="0">
                <a:solidFill>
                  <a:srgbClr val="0070C0"/>
                </a:solidFill>
              </a:rPr>
              <a:t>«Поиграем!»</a:t>
            </a: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9040"/>
            <a:ext cx="2051720" cy="260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Разминка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00213"/>
            <a:ext cx="80645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549275"/>
            <a:ext cx="8424862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Веселые задачи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557338"/>
            <a:ext cx="6337300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Подумай и реши!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00213"/>
            <a:ext cx="7777162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Что такое координатная плоскость? Да Вы, ребята, с ней уже хорошо знакомы. Играя в шахматы или в шашки, Вы берёте координатную плоскость.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Координатная плоскость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99592" y="2204864"/>
          <a:ext cx="3384376" cy="2926080"/>
        </p:xfrm>
        <a:graphic>
          <a:graphicData uri="http://schemas.openxmlformats.org/drawingml/2006/table">
            <a:tbl>
              <a:tblPr/>
              <a:tblGrid>
                <a:gridCol w="423047"/>
                <a:gridCol w="423047"/>
                <a:gridCol w="423047"/>
                <a:gridCol w="423047"/>
                <a:gridCol w="423047"/>
                <a:gridCol w="423047"/>
                <a:gridCol w="423047"/>
                <a:gridCol w="423047"/>
              </a:tblGrid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7903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899592" y="5157192"/>
            <a:ext cx="3600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899592" y="2060848"/>
            <a:ext cx="0" cy="30243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71600" y="515719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515719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35696" y="5157192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515719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627784" y="515719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131840" y="515719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91880" y="5157192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923928" y="515719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11560" y="47971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1560" y="44371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11560" y="40770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37170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11560" y="33569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11560" y="29969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11560" y="2636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11560" y="22048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5012675" y="2214390"/>
          <a:ext cx="3272010" cy="2926080"/>
        </p:xfrm>
        <a:graphic>
          <a:graphicData uri="http://schemas.openxmlformats.org/drawingml/2006/table">
            <a:tbl>
              <a:tblPr/>
              <a:tblGrid>
                <a:gridCol w="409001"/>
                <a:gridCol w="409001"/>
                <a:gridCol w="409001"/>
                <a:gridCol w="409002"/>
                <a:gridCol w="409002"/>
                <a:gridCol w="409001"/>
                <a:gridCol w="409001"/>
                <a:gridCol w="409001"/>
              </a:tblGrid>
              <a:tr h="3594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7" name="Прямая со стрелкой 26"/>
          <p:cNvCxnSpPr/>
          <p:nvPr/>
        </p:nvCxnSpPr>
        <p:spPr>
          <a:xfrm>
            <a:off x="5004048" y="5157192"/>
            <a:ext cx="352839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5004048" y="2060848"/>
            <a:ext cx="0" cy="30963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88024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076056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5508104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868144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6300192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6732240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7164288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7524328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7956376" y="5157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716016" y="47971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4716016" y="44371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4716016" y="40770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4716016" y="37170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716016" y="33569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4716016" y="29969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4716016" y="25649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4716016" y="22048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8460432" y="515719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716016" y="191683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7544" y="5589240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Нужна она нам, чтобы ориентироваться на плоскости.  Вертикальную ось ОУ оставляем как и на шахматной доске, а горизонтальную ОХ заменим на цифровую.</a:t>
            </a:r>
          </a:p>
          <a:p>
            <a:r>
              <a:rPr lang="ru-RU" dirty="0" smtClean="0"/>
              <a:t>Работаем точно так же как и на шахматной доске. Найдём клетку  (е;6), а теперь на координатной плоскости клетку (5;6)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337294" y="548680"/>
            <a:ext cx="8806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Повторим знания о координатной плоскости, которые выучили на кружке «Искорка»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5657" y="1340768"/>
            <a:ext cx="5822608" cy="4824536"/>
          </a:xfrm>
          <a:noFill/>
        </p:spPr>
      </p:pic>
      <p:sp>
        <p:nvSpPr>
          <p:cNvPr id="3" name="TextBox 2"/>
          <p:cNvSpPr txBox="1"/>
          <p:nvPr/>
        </p:nvSpPr>
        <p:spPr>
          <a:xfrm>
            <a:off x="1" y="404664"/>
            <a:ext cx="8964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Внимание! Теперь ходим не по полям, а по линиям «решётки». Нас теперь интересуют координаты «вершины» клеточки.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6" y="2132856"/>
          <a:ext cx="7772400" cy="3934328"/>
        </p:xfrm>
        <a:graphic>
          <a:graphicData uri="http://schemas.openxmlformats.org/drawingml/2006/table">
            <a:tbl>
              <a:tblPr/>
              <a:tblGrid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</a:tblGrid>
              <a:tr h="3934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404664"/>
            <a:ext cx="82319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Внимание! </a:t>
            </a:r>
            <a:r>
              <a:rPr lang="ru-RU" sz="2000" dirty="0" smtClean="0">
                <a:solidFill>
                  <a:srgbClr val="FF0000"/>
                </a:solidFill>
              </a:rPr>
              <a:t>Рисуя координатную плоскость в тетради,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рисуете только оси координат, вертикальную ось ОУ и горизонтальную ось ОХ. Клеточки уже у вас есть, это клеточки тетради. Их пересечение – это 0, точка отчёта. Луч фигура </a:t>
            </a:r>
            <a:r>
              <a:rPr lang="ru-RU" sz="2000" dirty="0" err="1" smtClean="0">
                <a:solidFill>
                  <a:srgbClr val="FF0000"/>
                </a:solidFill>
              </a:rPr>
              <a:t>бесконечная.У</a:t>
            </a:r>
            <a:r>
              <a:rPr lang="ru-RU" sz="2000" dirty="0" smtClean="0">
                <a:solidFill>
                  <a:srgbClr val="FF0000"/>
                </a:solidFill>
              </a:rPr>
              <a:t> него начало есть, а конца нет. Поэтому любое число на координатах существует.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755576" y="6093296"/>
            <a:ext cx="813690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755576" y="1916832"/>
            <a:ext cx="0" cy="41764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5536" y="59492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115616" y="61653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61653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051720" y="61653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555776" y="61653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059832" y="61653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563888" y="61653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995936" y="61653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499992" y="61653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004048" y="61653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36096" y="61653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940152" y="61653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372200" y="61653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876256" y="61653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380312" y="61653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884368" y="61653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8316416" y="61653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16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67544" y="55172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67544" y="5157192"/>
            <a:ext cx="301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67544" y="47251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67544" y="43651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67544" y="3933056"/>
            <a:ext cx="229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67544" y="35730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67544" y="3140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67544" y="27809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467544" y="23488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323528" y="19888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9819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28800"/>
            <a:ext cx="6295231" cy="498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355976" y="188640"/>
            <a:ext cx="1639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Рисуем мышку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47667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1линия: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556792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 линия</a:t>
            </a:r>
            <a:r>
              <a:rPr lang="ru-RU" dirty="0" smtClean="0">
                <a:sym typeface="Wingdings" pitchFamily="2" charset="2"/>
              </a:rPr>
              <a:t>: (7;5), (9;5), (9;11).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2636912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5536" y="0"/>
            <a:ext cx="1615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Поиграем!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</TotalTime>
  <Words>727</Words>
  <Application>Microsoft Office PowerPoint</Application>
  <PresentationFormat>Экран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Занятия в кружке «Созвездие»</vt:lpstr>
      <vt:lpstr>Разминка</vt:lpstr>
      <vt:lpstr>Слайд 3</vt:lpstr>
      <vt:lpstr>Веселые задачи</vt:lpstr>
      <vt:lpstr>Подумай и реши!</vt:lpstr>
      <vt:lpstr>Координатная плоскость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«Созвездие»</dc:title>
  <dc:creator>Надежда</dc:creator>
  <cp:lastModifiedBy>Надежда</cp:lastModifiedBy>
  <cp:revision>2</cp:revision>
  <dcterms:created xsi:type="dcterms:W3CDTF">2020-04-20T11:40:28Z</dcterms:created>
  <dcterms:modified xsi:type="dcterms:W3CDTF">2020-04-20T11:57:50Z</dcterms:modified>
</cp:coreProperties>
</file>