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4" r:id="rId4"/>
    <p:sldId id="263" r:id="rId5"/>
    <p:sldId id="265" r:id="rId6"/>
    <p:sldId id="267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46" autoAdjust="0"/>
  </p:normalViewPr>
  <p:slideViewPr>
    <p:cSldViewPr>
      <p:cViewPr varScale="1">
        <p:scale>
          <a:sx n="79" d="100"/>
          <a:sy n="79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43FCD4-985A-4E71-9BA3-3FD6521CF62A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F6275D-B8D0-44DE-BF6A-8123D269C1F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кружке»Созвездие»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9</a:t>
            </a:r>
          </a:p>
          <a:p>
            <a:r>
              <a:rPr lang="ru-RU" dirty="0" smtClean="0"/>
              <a:t>Целое число. Часть числа.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Целое число. Часть числа.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Целое число –это целый отрезок, 1 часть.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Часть числа – это часть отрезка.</a:t>
            </a:r>
          </a:p>
          <a:p>
            <a:pPr>
              <a:buNone/>
            </a:pPr>
            <a:r>
              <a:rPr lang="ru-RU" sz="2400" dirty="0" smtClean="0"/>
              <a:t>1/2 - это половина отрезка.</a:t>
            </a:r>
          </a:p>
          <a:p>
            <a:pPr>
              <a:buNone/>
            </a:pPr>
            <a:r>
              <a:rPr lang="ru-RU" sz="2400" dirty="0" smtClean="0"/>
              <a:t>1/5 – это отрезок разделили на 5 равных частей и взяли 1 часть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3/7 – это отрезок разделили на 7 равных частей и взяли 3 части</a:t>
            </a: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3568" y="1844824"/>
            <a:ext cx="374441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932040" y="2780928"/>
            <a:ext cx="295232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6216" y="263691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51720" y="3933056"/>
            <a:ext cx="43924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15816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851920" y="386104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6016" y="386104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80112" y="386104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932040" y="2780928"/>
            <a:ext cx="14401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51720" y="3933056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683568" y="5805264"/>
            <a:ext cx="583264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75656" y="5733256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339752" y="566124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203848" y="566124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995936" y="566124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860032" y="566124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652120" y="5661248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83568" y="5877272"/>
            <a:ext cx="25202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/>
              <a:t>Такие задачи решаем методом </a:t>
            </a:r>
            <a:r>
              <a:rPr lang="ru-RU" sz="2400" dirty="0" smtClean="0">
                <a:solidFill>
                  <a:srgbClr val="FF0000"/>
                </a:solidFill>
              </a:rPr>
              <a:t>«геометрия помогает арифметике»</a:t>
            </a:r>
          </a:p>
          <a:p>
            <a:pPr>
              <a:buNone/>
            </a:pPr>
            <a:r>
              <a:rPr lang="ru-RU" sz="2400" dirty="0" smtClean="0"/>
              <a:t>Рассмотрим задачу:</a:t>
            </a:r>
          </a:p>
          <a:p>
            <a:pPr>
              <a:buNone/>
            </a:pPr>
            <a:r>
              <a:rPr lang="ru-RU" sz="2400" dirty="0" smtClean="0"/>
              <a:t>     На тарелке лежали сливы. Дети съели третью часть от половины всех слив. С слив было на тарелке, если дети съели 6 штук?</a:t>
            </a:r>
          </a:p>
          <a:p>
            <a:pPr>
              <a:buNone/>
            </a:pPr>
            <a:r>
              <a:rPr lang="ru-RU" sz="2400" dirty="0" smtClean="0"/>
              <a:t>Решение: Делаем рисунок.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В половине 3 части, во второй половине тоже 3 части. Всего на тарелке 3 + 3 = 6 частей. В каждой части 6 слив, то всего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6 * 6 = 36 (слив).</a:t>
            </a:r>
          </a:p>
          <a:p>
            <a:pPr>
              <a:buNone/>
            </a:pPr>
            <a:r>
              <a:rPr lang="ru-RU" sz="2400" dirty="0" smtClean="0"/>
              <a:t>Ответ: 36 слив.</a:t>
            </a:r>
            <a:endParaRPr lang="ru-RU" sz="2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15616" y="3789040"/>
            <a:ext cx="49685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63888" y="3501008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907704" y="37170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99792" y="371703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15616" y="3789040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87624" y="335699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1/3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15616" y="3933056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 слив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6913140" cy="349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Подумай и реши!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16113"/>
            <a:ext cx="6984131" cy="278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Подумай и реши!</a:t>
            </a:r>
            <a:endParaRPr lang="ru-RU" sz="3200" dirty="0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628801"/>
            <a:ext cx="6120680" cy="386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Внимание! Вы не забыли отправить ответы.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115</TotalTime>
  <Words>187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Начальная</vt:lpstr>
      <vt:lpstr>Занятия в кружке»Созвездие»</vt:lpstr>
      <vt:lpstr>Целое число. Часть числа.</vt:lpstr>
      <vt:lpstr>Слайд 3</vt:lpstr>
      <vt:lpstr>Подумай и реши!</vt:lpstr>
      <vt:lpstr>Подумай и реши!</vt:lpstr>
      <vt:lpstr>Подумай и реши!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кружке»Созвездие»</dc:title>
  <dc:creator>Надежда</dc:creator>
  <cp:lastModifiedBy>Надежда</cp:lastModifiedBy>
  <cp:revision>16</cp:revision>
  <dcterms:created xsi:type="dcterms:W3CDTF">2020-04-20T12:13:13Z</dcterms:created>
  <dcterms:modified xsi:type="dcterms:W3CDTF">2020-04-20T14:09:01Z</dcterms:modified>
</cp:coreProperties>
</file>