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B96791A-CBA8-4538-9BF7-048C4B7BC624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AC89ED-E2EC-4126-9BA2-67F5A6915F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Занятия в кружке «Созвездие»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8</a:t>
            </a:r>
          </a:p>
          <a:p>
            <a:r>
              <a:rPr lang="ru-RU" dirty="0" smtClean="0"/>
              <a:t>Рисуем на координатной плоскости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Пришлите, пожалуйста, ответы.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68960"/>
            <a:ext cx="2016224" cy="287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Разминка</a:t>
            </a:r>
            <a:endParaRPr lang="ru-RU" dirty="0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73238"/>
            <a:ext cx="6624637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Подумай и реши!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00213"/>
            <a:ext cx="66960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Подумай и реши!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73238"/>
            <a:ext cx="6408737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700" y="0"/>
            <a:ext cx="20193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6295231" cy="49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36912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27584" y="260648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Рисуем на координатной плоскости, последовательно соединяем точки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Самолёт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Рисуем на координатной плоскости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677879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425" y="4221088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84784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 линия: (0;6), (0;10), (3;11), (5;11), (5;13), (9;15), (17;15), (18;16), (20;16), (21;17), (21;16), (22;17), (22;16), (23;14), (23;13), (20;11), (20;0), (22;0), (22; 9), (20; 9), (20;8), (16;8), (16;7), (8;7), (7;9), (5;9), (4;8), (4;7), (9;5), (11;3), (11;1), (4;1), (0;6).</a:t>
            </a:r>
          </a:p>
          <a:p>
            <a:r>
              <a:rPr lang="ru-RU" sz="2400" dirty="0"/>
              <a:t>Точка: (21;14).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620688"/>
            <a:ext cx="701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Кот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717032"/>
            <a:ext cx="1944216" cy="231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70080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(11;5), (11;7), (10;?), (10;5), (12;3), (12;1), (11;0), (8;0), (5;1), (1;4), (3;4), (1;5), (6:4), (2;7), (4;7), (1;8), (3;8), (1;9), (4;9), (7;8), (10;3), (11;3), (9;5), (9;7), (10;8), (11;8), (12;7), (12;6), (11;5).</a:t>
            </a:r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836712"/>
            <a:ext cx="1155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Лебедь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2088232" cy="273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41277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1 линия: (2;4), (2;6), (1;10), (3;14), (7;16), (10;16), (12;17), (13;17), (22;10), (21;9), (21;7), (20;6), (20;5), (19;4), (16;4), (14;5), (14;6), (13;5), (13;4), (14;4), (14;3), (9;3), (7;8), (8;6), (9;6), (9;5), (6;5), (6;7), (5;6), (5;5), (6;4), (6;3), (2;4).</a:t>
            </a:r>
          </a:p>
          <a:p>
            <a:r>
              <a:rPr lang="ru-RU" sz="2400" dirty="0"/>
              <a:t>2 линия: (19;4), (15;5), (15;7).</a:t>
            </a:r>
          </a:p>
          <a:p>
            <a:r>
              <a:rPr lang="ru-RU" sz="2400" dirty="0"/>
              <a:t>3 линия: 17;7), (17;8), (18;9), (19;8).</a:t>
            </a:r>
          </a:p>
          <a:p>
            <a:r>
              <a:rPr lang="ru-RU" sz="2400" dirty="0"/>
              <a:t>глаз (19;6).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836712"/>
            <a:ext cx="1381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Медведь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1905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</TotalTime>
  <Words>379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Занятия в кружке «Созвездие»</vt:lpstr>
      <vt:lpstr>Разминка</vt:lpstr>
      <vt:lpstr>Подумай и реши!</vt:lpstr>
      <vt:lpstr>Подумай и реши!</vt:lpstr>
      <vt:lpstr>Слайд 5</vt:lpstr>
      <vt:lpstr>Рисуем на координатной плоскости</vt:lpstr>
      <vt:lpstr>Слайд 7</vt:lpstr>
      <vt:lpstr>Слайд 8</vt:lpstr>
      <vt:lpstr>Слайд 9</vt:lpstr>
      <vt:lpstr>Пришлите, пожалуйста, ответы.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«Созвездие»</dc:title>
  <dc:creator>Надежда</dc:creator>
  <cp:lastModifiedBy>Надежда</cp:lastModifiedBy>
  <cp:revision>2</cp:revision>
  <dcterms:created xsi:type="dcterms:W3CDTF">2020-04-20T11:59:47Z</dcterms:created>
  <dcterms:modified xsi:type="dcterms:W3CDTF">2020-04-20T12:12:30Z</dcterms:modified>
</cp:coreProperties>
</file>