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78" r:id="rId3"/>
    <p:sldId id="281" r:id="rId4"/>
    <p:sldId id="288" r:id="rId5"/>
    <p:sldId id="289" r:id="rId6"/>
    <p:sldId id="27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2AAF03-B15F-4DD8-8C56-7FE3F6DE90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4E1BA04-7CE4-4CBB-800A-B676D8CEE9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5D0736-0ECB-4FF6-B6A6-7C1E8E4BB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354FDB-A566-4A8A-BF77-8E936B48E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755FAE-DD69-4AB0-A62B-80D358964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983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CDC5B-9484-466E-8569-AA3EABA30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D128B4-3EFF-40F1-B643-6707B0B942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A03E88-23E5-4951-B485-9B8CD7C23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BBDFE8-22DC-47BF-BBB7-1BAB92294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6F1A23-B28D-4C16-888D-C1B179A5D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52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D63E7A4-665E-4779-9091-0A70A19838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1D5E667-C140-4FC6-9E23-D7D970E90B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282E1D-88BD-4FA7-A0A3-A0331A91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062748-0116-4B38-8CBD-10A2CDE1B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DED128-6B1C-49F5-BFAE-E69EF36D1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999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C03CEE-51BB-4ED1-AFAE-5059B586B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6B8E84-89D3-408B-9BCC-F8CFF65B3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7C4DAE-B87F-4030-A791-FEC7EF231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70FE21-AF41-4FCC-9480-A3568DE91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20D825-E7AB-43F2-86B3-B75F95E7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76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74ED2-E2C4-444D-8C35-6340327C2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7169BE-4E4E-4BBA-B2F4-2BCB4ADE6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88CB89-E1BA-40C7-B066-47B1E31EF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8FDBF6-B3D5-45E5-B091-2589FE4A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D88F10-6B8E-4198-AB80-96AD2EC5C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187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78C45C-F8C9-405E-AA7D-72EF12249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A23986-B54A-4FE9-BCF3-97DC5EF5EC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33DB0F-0983-430B-ADEF-FE7DA8457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2CB14B-0D42-4659-A495-A94DF886D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B3B816-4EB1-4B83-904D-2141D4595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87E01F-3693-43D6-9745-E642F8EE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325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9360F5-587A-408D-A0FA-F1CEB9639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3B67FC-9F8E-4843-9CE0-1DECC38AB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D592B91-AC91-4400-9981-1001F245B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86C7EA5-BE1A-4C8F-AD35-117C164ED7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83600AD-B7EA-4E7D-9631-76C43A380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6596D9A-CCC3-446B-ADB3-EC65839AE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80F1E4B-2ED6-4880-AB34-B47619B67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7CB8D1D-7C96-43A7-B490-02D14F1E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584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C7437B-8904-47BA-B589-CAED3E3E7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FCDCB1B-4BA4-4B1D-921F-366E28417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E7CEA4-D5E0-4619-B7AD-2607621C7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D3868E2-B55C-4EFB-AAF2-4084EA8B9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06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25BF8B8-3F43-4B21-848A-244A8638D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3ED8336-7B5D-4C80-A969-D2425E579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649AAA-F385-433C-A3D6-A86DE28A4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2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BA727C-3846-4DD6-99D9-79AB4FBC8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959BD1-CAC6-4B87-A4E1-F5CEDDD31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19B51D-419A-4FD8-945F-57204C35F8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6EE0CB-E556-461A-8167-354230448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572B926-85B7-465B-B397-6C243E141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DC90763-45A3-4C14-9D42-9F56B2E6E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745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D4F5B-E96A-4604-AB3F-2BE704F5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18C3901-AD38-448E-8D9D-F686C631A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78639CA-555C-4925-A90D-32EA8E74C7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5CF079-BC2D-47CF-93EC-957CB8BCA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E40004F-6542-449C-9DC3-6A1B12474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743493-18B1-4982-B89A-1B99E649C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9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15EFFF-38BA-43D3-AF5B-B397D77E6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4F3434-11C4-4BA4-9894-BA8DE91DE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869F1B-2953-496E-A12B-787C1DEA33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387C5-6E44-481B-BEBC-DFC0F33F5DEC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C9C2E3-C4A2-47C2-B75E-774339A26F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1388AB-EB87-4DDF-9916-2CB4282B68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14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2" name="Picture 4" descr="Конкурс ПАР в честь года от ПАРЫ года (Страница 17) :: Неофициальные конкурсы и игры :: Форум Интернет-проекта &quot;Мафия онлайн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8683" y="312301"/>
            <a:ext cx="9443207" cy="6395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ticy_v_mire_zhivotnyh_-_Iz_peredachi_V_mire_zhivotnyh_muzyka_prinadlezhit_nyn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06771" y="55598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8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5000">
        <p14:glitter pattern="hexago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106" name="Picture 10" descr="Позитивные Новости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4629" y="266897"/>
            <a:ext cx="8882742" cy="632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08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000">
        <p14:ripple/>
      </p:transition>
    </mc:Choice>
    <mc:Fallback xmlns="">
      <p:transition spd="slow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http://3.bp.blogspot.com/_bXaftebd2OY/TLBV2K44TvI/AAAAAAAAAK0/OcxXOcJ9Zfc/s1600/%D0%B8%D1%85%D1%82%D0%B8%D0%B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9517" y="161637"/>
            <a:ext cx="8712967" cy="65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89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000">
        <p14:ripple/>
      </p:transition>
    </mc:Choice>
    <mc:Fallback xmlns="">
      <p:transition spd="slow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102" name="Picture 6" descr="Топ 5. Самые удивительные вымершие животные Вымершие животные Самое удивительное животное в мире Полузебра Вымерший хищн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8" y="260649"/>
            <a:ext cx="5334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Доисторические животные, обитавшие на разных континентах тысячи и миллионы лет SVLV - Информационный портал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9469" y="260649"/>
            <a:ext cx="5504321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Динозавры и вымершие животны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1259" y="2399714"/>
            <a:ext cx="5461060" cy="445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21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circle/>
      </p:transition>
    </mc:Choice>
    <mc:Fallback xmlns="">
      <p:transition spd="slow" advTm="6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5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5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25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25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14" descr="Ancient Flightless Bir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1373" y="258935"/>
            <a:ext cx="636925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Ученые хотят вернуть к жизни 24 вида вымирающих животных Инновации новости FaceNew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663" y="128678"/>
            <a:ext cx="8076673" cy="660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04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circle/>
      </p:transition>
    </mc:Choice>
    <mc:Fallback xmlns="">
      <p:transition spd="slow" advTm="6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2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95178" y="764704"/>
            <a:ext cx="8593310" cy="923330"/>
          </a:xfrm>
          <a:prstGeom prst="rect">
            <a:avLst/>
          </a:prstGeom>
          <a:noFill/>
        </p:spPr>
        <p:txBody>
          <a:bodyPr wrap="none" lIns="91440" tIns="45720" rIns="91440" bIns="45720" numCol="1">
            <a:prstTxWarp prst="textWave4">
              <a:avLst>
                <a:gd name="adj1" fmla="val 12500"/>
                <a:gd name="adj2" fmla="val 0"/>
              </a:avLst>
            </a:prstTxWarp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Сохраним природу вместе!</a:t>
            </a:r>
          </a:p>
        </p:txBody>
      </p:sp>
      <p:pic>
        <p:nvPicPr>
          <p:cNvPr id="3076" name="Picture 4" descr="Сохраним зеленую ель конкурс рисунков - бгаи курсы рисун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6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7728" y="1916832"/>
            <a:ext cx="4536504" cy="472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62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</Words>
  <Application>Microsoft Office PowerPoint</Application>
  <PresentationFormat>Широкоэкранный</PresentationFormat>
  <Paragraphs>1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Онипко</dc:creator>
  <cp:lastModifiedBy>алинка порываева</cp:lastModifiedBy>
  <cp:revision>8</cp:revision>
  <dcterms:created xsi:type="dcterms:W3CDTF">2019-02-18T10:08:00Z</dcterms:created>
  <dcterms:modified xsi:type="dcterms:W3CDTF">2020-04-22T17:06:42Z</dcterms:modified>
</cp:coreProperties>
</file>