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65" r:id="rId4"/>
    <p:sldId id="262" r:id="rId5"/>
    <p:sldId id="266" r:id="rId6"/>
    <p:sldId id="267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5BE0BD18-A804-47DA-9AA3-0DCCC9E3DFBF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E7AB5FE5-57C9-4935-A445-8B97DD5ADCED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86107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0BD18-A804-47DA-9AA3-0DCCC9E3DFBF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B5FE5-57C9-4935-A445-8B97DD5AD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88622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0BD18-A804-47DA-9AA3-0DCCC9E3DFBF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B5FE5-57C9-4935-A445-8B97DD5ADCED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58575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0BD18-A804-47DA-9AA3-0DCCC9E3DFBF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B5FE5-57C9-4935-A445-8B97DD5ADCED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77359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0BD18-A804-47DA-9AA3-0DCCC9E3DFBF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B5FE5-57C9-4935-A445-8B97DD5AD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66777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0BD18-A804-47DA-9AA3-0DCCC9E3DFBF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B5FE5-57C9-4935-A445-8B97DD5ADCED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09146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0BD18-A804-47DA-9AA3-0DCCC9E3DFBF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B5FE5-57C9-4935-A445-8B97DD5ADCED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6806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0BD18-A804-47DA-9AA3-0DCCC9E3DFBF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B5FE5-57C9-4935-A445-8B97DD5ADCED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94640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0BD18-A804-47DA-9AA3-0DCCC9E3DFBF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B5FE5-57C9-4935-A445-8B97DD5ADCED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5335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0BD18-A804-47DA-9AA3-0DCCC9E3DFBF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B5FE5-57C9-4935-A445-8B97DD5AD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25702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0BD18-A804-47DA-9AA3-0DCCC9E3DFBF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B5FE5-57C9-4935-A445-8B97DD5ADCED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68126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0BD18-A804-47DA-9AA3-0DCCC9E3DFBF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B5FE5-57C9-4935-A445-8B97DD5AD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67215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0BD18-A804-47DA-9AA3-0DCCC9E3DFBF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B5FE5-57C9-4935-A445-8B97DD5ADCED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91043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0BD18-A804-47DA-9AA3-0DCCC9E3DFBF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B5FE5-57C9-4935-A445-8B97DD5ADCED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87501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0BD18-A804-47DA-9AA3-0DCCC9E3DFBF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B5FE5-57C9-4935-A445-8B97DD5AD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37848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0BD18-A804-47DA-9AA3-0DCCC9E3DFBF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B5FE5-57C9-4935-A445-8B97DD5ADCED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2975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0BD18-A804-47DA-9AA3-0DCCC9E3DFBF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B5FE5-57C9-4935-A445-8B97DD5AD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9555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BE0BD18-A804-47DA-9AA3-0DCCC9E3DFBF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7AB5FE5-57C9-4935-A445-8B97DD5AD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4309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iPTqGea8HVw" TargetMode="Externa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xi3Y-mt8YJw" TargetMode="Externa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61064" y="1871131"/>
            <a:ext cx="7369790" cy="1515533"/>
          </a:xfrm>
        </p:spPr>
        <p:txBody>
          <a:bodyPr/>
          <a:lstStyle/>
          <a:p>
            <a:r>
              <a:rPr lang="ru-RU" sz="6600" b="1" dirty="0" smtClean="0"/>
              <a:t>Портрет в музыке.</a:t>
            </a:r>
            <a:endParaRPr lang="ru-RU" sz="6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sz="4400" dirty="0" smtClean="0"/>
              <a:t>Подготовительная группа.</a:t>
            </a:r>
          </a:p>
          <a:p>
            <a:r>
              <a:rPr lang="ru-RU" sz="4400" dirty="0" smtClean="0"/>
              <a:t>(</a:t>
            </a:r>
            <a:r>
              <a:rPr lang="ru-RU" sz="4400" i="1" dirty="0" smtClean="0"/>
              <a:t>продолжение темы «Музыкальный портрет</a:t>
            </a:r>
            <a:r>
              <a:rPr lang="ru-RU" sz="4400" dirty="0" smtClean="0"/>
              <a:t>»).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1768280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421875" y="832006"/>
            <a:ext cx="6433780" cy="1303867"/>
          </a:xfrm>
        </p:spPr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Здравствуйте ребята!</a:t>
            </a:r>
            <a:endParaRPr lang="ru-RU" b="1" dirty="0"/>
          </a:p>
        </p:txBody>
      </p:sp>
      <p:pic>
        <p:nvPicPr>
          <p:cNvPr id="1026" name="Picture 2" descr="C:\Users\User\Desktop\прокофьев.jpg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88" t="2384" r="46254" b="7278"/>
          <a:stretch/>
        </p:blipFill>
        <p:spPr bwMode="auto">
          <a:xfrm>
            <a:off x="973159" y="923873"/>
            <a:ext cx="3298590" cy="4821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421875" y="2402006"/>
            <a:ext cx="6741994" cy="3979322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с вами продолжаем знакомиться с музыкальными портретами, и сегодня мы услышим музыку русского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композитора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Сергея Сергеевича Прокофьева.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380296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барто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12" b="12684"/>
          <a:stretch/>
        </p:blipFill>
        <p:spPr bwMode="auto">
          <a:xfrm>
            <a:off x="2855640" y="2564905"/>
            <a:ext cx="6696744" cy="3816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399" y="476672"/>
            <a:ext cx="10345003" cy="2088232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своего произведения композитор выбрал стихи детской поэтессы </a:t>
            </a: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Агнии </a:t>
            </a:r>
            <a:r>
              <a:rPr lang="ru-RU" b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Барто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543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5560" y="548680"/>
            <a:ext cx="7992888" cy="590465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мы разные.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Одни – молчуны.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Другие – любят поговорить.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Давайте прослушаем стихотворение Агнии 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Барто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dirty="0">
                <a:hlinkClick r:id="rId2"/>
              </a:rPr>
              <a:t>https://youtu.be/iPTqGea8HVw</a:t>
            </a:r>
            <a:r>
              <a:rPr lang="ru-RU" sz="3600" dirty="0"/>
              <a:t> </a:t>
            </a:r>
            <a:br>
              <a:rPr lang="ru-RU" sz="3600" dirty="0"/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Как вы думаете, про кого мы сейчас будем слушать музыку?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Почему так называют девочку?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37256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6438" y="914399"/>
            <a:ext cx="10566737" cy="5439633"/>
          </a:xfrm>
        </p:spPr>
        <p:txBody>
          <a:bodyPr>
            <a:normAutofit fontScale="90000"/>
          </a:bodyPr>
          <a:lstStyle/>
          <a:p>
            <a:r>
              <a:rPr lang="ru-RU" sz="3600" b="1" dirty="0"/>
              <a:t>П</a:t>
            </a:r>
            <a:r>
              <a:rPr lang="ru-RU" sz="3600" b="1" dirty="0"/>
              <a:t>ослушайте произведение С.С. Прокофьева «Болтунья».</a:t>
            </a:r>
            <a:br>
              <a:rPr lang="ru-RU" sz="3600" b="1" dirty="0"/>
            </a:br>
            <a:r>
              <a:rPr lang="ru-RU" sz="3600" u="sng" dirty="0">
                <a:hlinkClick r:id="rId2"/>
              </a:rPr>
              <a:t>https://</a:t>
            </a:r>
            <a:r>
              <a:rPr lang="ru-RU" sz="3600" u="sng" dirty="0">
                <a:hlinkClick r:id="rId2"/>
              </a:rPr>
              <a:t>youtu.be/xi3Y-mt8YJw</a:t>
            </a:r>
            <a:r>
              <a:rPr lang="ru-RU" sz="3600" u="sng" dirty="0"/>
              <a:t> </a:t>
            </a:r>
            <a:br>
              <a:rPr lang="ru-RU" sz="3600" u="sng" dirty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b="1" u="sng" dirty="0" smtClean="0"/>
              <a:t>Ответь </a:t>
            </a:r>
            <a:r>
              <a:rPr lang="ru-RU" b="1" u="sng" dirty="0"/>
              <a:t>на вопросы:</a:t>
            </a:r>
            <a:br>
              <a:rPr lang="ru-RU" b="1" u="sng" dirty="0"/>
            </a:br>
            <a:r>
              <a:rPr lang="ru-RU" sz="2400" u="sng" dirty="0"/>
              <a:t/>
            </a:r>
            <a:br>
              <a:rPr lang="ru-RU" sz="2400" u="sng" dirty="0"/>
            </a:br>
            <a:r>
              <a:rPr lang="ru-RU" sz="3600" dirty="0"/>
              <a:t> -  Удалось композитору передать образ Лиды?</a:t>
            </a:r>
            <a:br>
              <a:rPr lang="ru-RU" sz="3600" dirty="0"/>
            </a:br>
            <a:r>
              <a:rPr lang="ru-RU" sz="3600" dirty="0"/>
              <a:t>-  Кого называют болтуньей?</a:t>
            </a:r>
            <a:br>
              <a:rPr lang="ru-RU" sz="3600" dirty="0"/>
            </a:br>
            <a:r>
              <a:rPr lang="ru-RU" sz="3600" dirty="0"/>
              <a:t>-  Как изменялся темп?(</a:t>
            </a:r>
            <a:r>
              <a:rPr lang="ru-RU" sz="3600" i="1" dirty="0"/>
              <a:t>быстрый, медленный</a:t>
            </a:r>
            <a:r>
              <a:rPr lang="ru-RU" sz="3600" dirty="0"/>
              <a:t>)</a:t>
            </a:r>
            <a:br>
              <a:rPr lang="ru-RU" sz="3600" dirty="0"/>
            </a:br>
            <a:r>
              <a:rPr lang="ru-RU" sz="3600" dirty="0"/>
              <a:t>-  Почему?</a:t>
            </a:r>
            <a:br>
              <a:rPr lang="ru-RU" sz="3600" dirty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129969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C:\Users\User\Desktop\болтунья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07568" y="1916833"/>
            <a:ext cx="3456384" cy="3593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b="1" u="sng" dirty="0" smtClean="0"/>
              <a:t>Составь словесный портрет Лиды.</a:t>
            </a:r>
          </a:p>
          <a:p>
            <a:pPr marL="0" indent="0">
              <a:buNone/>
            </a:pPr>
            <a:r>
              <a:rPr lang="ru-RU" dirty="0" smtClean="0"/>
              <a:t>1.Внешний вид.</a:t>
            </a:r>
          </a:p>
          <a:p>
            <a:pPr marL="0" indent="0">
              <a:buNone/>
            </a:pPr>
            <a:r>
              <a:rPr lang="ru-RU" dirty="0" smtClean="0"/>
              <a:t>2.Характер.</a:t>
            </a:r>
          </a:p>
          <a:p>
            <a:pPr marL="0" indent="0">
              <a:buNone/>
            </a:pPr>
            <a:r>
              <a:rPr lang="ru-RU" dirty="0" smtClean="0"/>
              <a:t>3. Увлечения.</a:t>
            </a:r>
          </a:p>
          <a:p>
            <a:pPr marL="0" indent="0">
              <a:buNone/>
            </a:pPr>
            <a:r>
              <a:rPr lang="ru-RU" dirty="0" smtClean="0"/>
              <a:t>4. Как ты к ней относишься?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49481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13</TotalTime>
  <Words>82</Words>
  <Application>Microsoft Office PowerPoint</Application>
  <PresentationFormat>Широкоэкранный</PresentationFormat>
  <Paragraphs>15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Garamond</vt:lpstr>
      <vt:lpstr>Times New Roman</vt:lpstr>
      <vt:lpstr>Натуральные материалы</vt:lpstr>
      <vt:lpstr>Портрет в музыке.</vt:lpstr>
      <vt:lpstr>Здравствуйте ребята!</vt:lpstr>
      <vt:lpstr>Для своего произведения композитор выбрал стихи детской поэтессы Агнии Барто.</vt:lpstr>
      <vt:lpstr>  Все мы разные.  Одни – молчуны. Другие – любят поговорить. Давайте прослушаем стихотворение Агнии Барто. https://youtu.be/iPTqGea8HVw   - Как вы думаете, про кого мы сейчас будем слушать музыку? - Почему так называют девочку?   </vt:lpstr>
      <vt:lpstr>Послушайте произведение С.С. Прокофьева «Болтунья». https://youtu.be/xi3Y-mt8YJw   Ответь на вопросы:   -  Удалось композитору передать образ Лиды? -  Кого называют болтуньей? -  Как изменялся темп?(быстрый, медленный) -  Почему?   </vt:lpstr>
      <vt:lpstr>Домашнее задание.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</dc:creator>
  <cp:lastModifiedBy>Админ</cp:lastModifiedBy>
  <cp:revision>3</cp:revision>
  <dcterms:created xsi:type="dcterms:W3CDTF">2020-04-22T12:32:42Z</dcterms:created>
  <dcterms:modified xsi:type="dcterms:W3CDTF">2020-04-22T12:46:48Z</dcterms:modified>
</cp:coreProperties>
</file>