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2" r:id="rId2"/>
    <p:sldId id="257" r:id="rId3"/>
    <p:sldId id="258" r:id="rId4"/>
    <p:sldId id="261" r:id="rId5"/>
    <p:sldId id="265" r:id="rId6"/>
    <p:sldId id="260" r:id="rId7"/>
    <p:sldId id="271" r:id="rId8"/>
    <p:sldId id="266" r:id="rId9"/>
    <p:sldId id="274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254D-4D05-444C-ADAD-5217A0EF891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08D6-997C-44EA-BE3A-1D6FB8B42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254D-4D05-444C-ADAD-5217A0EF891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08D6-997C-44EA-BE3A-1D6FB8B42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254D-4D05-444C-ADAD-5217A0EF891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08D6-997C-44EA-BE3A-1D6FB8B42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254D-4D05-444C-ADAD-5217A0EF891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08D6-997C-44EA-BE3A-1D6FB8B42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254D-4D05-444C-ADAD-5217A0EF891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08D6-997C-44EA-BE3A-1D6FB8B42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254D-4D05-444C-ADAD-5217A0EF891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08D6-997C-44EA-BE3A-1D6FB8B42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254D-4D05-444C-ADAD-5217A0EF891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08D6-997C-44EA-BE3A-1D6FB8B42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254D-4D05-444C-ADAD-5217A0EF891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08D6-997C-44EA-BE3A-1D6FB8B42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254D-4D05-444C-ADAD-5217A0EF891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08D6-997C-44EA-BE3A-1D6FB8B42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254D-4D05-444C-ADAD-5217A0EF891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008D6-997C-44EA-BE3A-1D6FB8B42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5254D-4D05-444C-ADAD-5217A0EF891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3F008D6-997C-44EA-BE3A-1D6FB8B42D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85254D-4D05-444C-ADAD-5217A0EF891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3F008D6-997C-44EA-BE3A-1D6FB8B42D4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diamond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Acer\AppData\Local\Microsoft\Windows\INetCache\IE\32E34XTI\MC900122861[1].wm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1428" y="3894966"/>
            <a:ext cx="3795784" cy="291647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743409" y="865741"/>
            <a:ext cx="59046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anose="030F0702030302020204" pitchFamily="66" charset="0"/>
              </a:rPr>
              <a:t>Презентация</a:t>
            </a:r>
            <a:r>
              <a:rPr lang="ru-RU" sz="2800" b="1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ru-RU" sz="2800" b="1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Comic Sans MS" panose="030F0702030302020204" pitchFamily="66" charset="0"/>
              </a:rPr>
              <a:t>   </a:t>
            </a:r>
            <a:endParaRPr lang="ru-RU" sz="2800" b="1" dirty="0">
              <a:ln>
                <a:solidFill>
                  <a:schemeClr val="bg2">
                    <a:lumMod val="50000"/>
                  </a:schemeClr>
                </a:solidFill>
              </a:ln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1947"/>
            <a:ext cx="2190725" cy="22566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80985" y="2630424"/>
            <a:ext cx="656301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«Здравствуй, </a:t>
            </a:r>
          </a:p>
          <a:p>
            <a:r>
              <a:rPr lang="ru-RU" sz="54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    гостья весна!»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4" t="21715" r="9594" b="19143"/>
          <a:stretch/>
        </p:blipFill>
        <p:spPr>
          <a:xfrm>
            <a:off x="6732240" y="1768357"/>
            <a:ext cx="2211391" cy="1724135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4417" y="2967335"/>
            <a:ext cx="919283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>
                  <a:solidFill>
                    <a:srgbClr val="FF0000"/>
                  </a:solidFill>
                </a:ln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Спасибо за внимание</a:t>
            </a:r>
            <a:endParaRPr lang="ru-RU" sz="5400" b="1" cap="all" spc="0" dirty="0">
              <a:ln w="0">
                <a:solidFill>
                  <a:srgbClr val="FF0000"/>
                </a:solidFill>
              </a:ln>
              <a:solidFill>
                <a:srgbClr val="00B05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Рисунок 2" descr="0_729ed_de4b0083_XL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47864" y="3501008"/>
            <a:ext cx="2606117" cy="2472553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c0cad3fadbae1e6147700fc4f27ce06.gif"/>
          <p:cNvPicPr preferRelativeResize="0"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31840" y="681261"/>
            <a:ext cx="6156176" cy="6165304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3722" y="1556792"/>
            <a:ext cx="28803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К нам весна шагает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Быстрыми шагами,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И сугробы тают под её ногами.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Чёрные проталины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На полях видны.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Видно очень тёплые ноги у весны.</a:t>
            </a:r>
          </a:p>
        </p:txBody>
      </p:sp>
      <p:pic>
        <p:nvPicPr>
          <p:cNvPr id="4" name="Picture 3" descr="C:\Users\Acer\AppData\Local\Microsoft\Windows\INetCache\IE\32E34XTI\MC900122861[1].wm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4941168"/>
            <a:ext cx="2216692" cy="170318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6926437_VESNA.jpg"/>
          <p:cNvPicPr>
            <a:picLocks noChangeAspect="1"/>
          </p:cNvPicPr>
          <p:nvPr/>
        </p:nvPicPr>
        <p:blipFill>
          <a:blip r:embed="rId2" cstate="email"/>
          <a:srcRect r="4019"/>
          <a:stretch>
            <a:fillRect/>
          </a:stretch>
        </p:blipFill>
        <p:spPr>
          <a:xfrm>
            <a:off x="0" y="980728"/>
            <a:ext cx="6330267" cy="576064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429868" y="1844824"/>
            <a:ext cx="27062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Днём снежок немножко тает.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Подмораживает ночь.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3" descr="C:\Users\Acer\AppData\Local\Microsoft\Windows\INetCache\IE\32E34XTI\MC900122861[1].wm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5190" y="4415271"/>
            <a:ext cx="3008780" cy="23117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8812043adf015b561d002aa43a88a5e6925bb9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88343" y="764704"/>
            <a:ext cx="5937946" cy="563462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07504" y="1052736"/>
            <a:ext cx="35283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Ах, капель, капель, капель,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Золотая карусель!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К нам в кораблике бумажном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По ручью приплыл Апрель!</a:t>
            </a:r>
            <a:endParaRPr lang="ru-RU" sz="24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3" descr="C:\Users\Acer\AppData\Local\Microsoft\Windows\INetCache\IE\32E34XTI\MC900122861[1].wm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6966" y="4168065"/>
            <a:ext cx="3275856" cy="251699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c0a823e16dc04f97a94fe2d3ac83067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476671"/>
            <a:ext cx="5273096" cy="3723617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282080" y="1268760"/>
            <a:ext cx="40324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Ручейки повеселели,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Бодро, радостно журчат.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Ночью шепчут еле-еле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Или вовсе крепко спят.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8694" y="3140968"/>
            <a:ext cx="5245305" cy="338437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Picture 3" descr="C:\Users\Acer\AppData\Local\Microsoft\Windows\INetCache\IE\32E34XTI\MC900122861[1].wm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412" y="4712197"/>
            <a:ext cx="2792756" cy="214580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08520" y="836712"/>
            <a:ext cx="7056784" cy="585284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156176" y="4011900"/>
            <a:ext cx="31683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Наконец, пришла весна!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Тают белые снега.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Показались нежные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Тут и там подснежники.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ook.com.ua-998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79912" y="2834934"/>
            <a:ext cx="4856088" cy="3642066"/>
          </a:xfrm>
          <a:prstGeom prst="rect">
            <a:avLst/>
          </a:prstGeom>
        </p:spPr>
      </p:pic>
      <p:pic>
        <p:nvPicPr>
          <p:cNvPr id="3" name="Рисунок 2" descr="0d0cb2e4e62c909e2f030014b657ecd6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3721" y="476672"/>
            <a:ext cx="4384304" cy="33843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8720" y="4174614"/>
            <a:ext cx="34563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Шепчет солнышко листочку: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 – Не робей, голубчик!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 И берёт его из почки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 За зелёный чубчик.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 descr="солнышко 2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859641">
            <a:off x="5562173" y="616575"/>
            <a:ext cx="2299678" cy="2299678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990090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504" y="620688"/>
            <a:ext cx="5286096" cy="352839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3" name="Рисунок 2" descr="94434198_large_53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02313" y="3295292"/>
            <a:ext cx="5241687" cy="356270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96119" y="4005064"/>
            <a:ext cx="41399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"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Дзинь-дзинь-дзинь"поют капели.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 "Ля-ля-ля", –поет скворец.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 Дзинь- ля- ля! На самом деле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 Наступил Зиме конец!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6711" y="1196752"/>
            <a:ext cx="3712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Домашнее задание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2348880"/>
            <a:ext cx="735528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 Посмотрев презентацию о весне, расскажи о ней;</a:t>
            </a:r>
          </a:p>
          <a:p>
            <a:r>
              <a:rPr lang="ru-RU" dirty="0" smtClean="0"/>
              <a:t>2. по каким признакам можно охарактеризовать весну: </a:t>
            </a:r>
          </a:p>
          <a:p>
            <a:r>
              <a:rPr lang="ru-RU" dirty="0" smtClean="0"/>
              <a:t>солнышко пригревает, снег тает… </a:t>
            </a:r>
            <a:r>
              <a:rPr lang="ru-RU" dirty="0" err="1" smtClean="0"/>
              <a:t>и.т.д</a:t>
            </a:r>
            <a:r>
              <a:rPr lang="ru-RU" dirty="0" smtClean="0"/>
              <a:t>;</a:t>
            </a:r>
          </a:p>
          <a:p>
            <a:r>
              <a:rPr lang="ru-RU" dirty="0" smtClean="0"/>
              <a:t>3. нарисуй «свою» весну;</a:t>
            </a:r>
          </a:p>
          <a:p>
            <a:r>
              <a:rPr lang="ru-RU" dirty="0" smtClean="0"/>
              <a:t>4. После того как нарисуешь рисунок, спой нам песенку «Веснянку».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 rot="20806608">
            <a:off x="3419873" y="4269928"/>
            <a:ext cx="27506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Желаю удачи!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73255812"/>
      </p:ext>
    </p:extLst>
  </p:cSld>
  <p:clrMapOvr>
    <a:masterClrMapping/>
  </p:clrMapOvr>
  <p:transition spd="slow">
    <p:diamond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626</TotalTime>
  <Words>207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User</cp:lastModifiedBy>
  <cp:revision>57</cp:revision>
  <dcterms:created xsi:type="dcterms:W3CDTF">2014-04-01T18:53:35Z</dcterms:created>
  <dcterms:modified xsi:type="dcterms:W3CDTF">2020-04-23T09:49:38Z</dcterms:modified>
</cp:coreProperties>
</file>