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7" r:id="rId2"/>
    <p:sldId id="259" r:id="rId3"/>
    <p:sldId id="261" r:id="rId4"/>
    <p:sldId id="260" r:id="rId5"/>
    <p:sldId id="262" r:id="rId6"/>
    <p:sldId id="266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22" autoAdjust="0"/>
    <p:restoredTop sz="94660"/>
  </p:normalViewPr>
  <p:slideViewPr>
    <p:cSldViewPr>
      <p:cViewPr>
        <p:scale>
          <a:sx n="75" d="100"/>
          <a:sy n="75" d="100"/>
        </p:scale>
        <p:origin x="922" y="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1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2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7263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147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7393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43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2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55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12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6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1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044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11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60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1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3894-CE5C-481E-943F-0F27E7C3C39C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4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Приемы устных и письменных вычислений в пределах 1000,Display Only,A,0,60,4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476672"/>
            <a:ext cx="7418785" cy="5688631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  </a:t>
            </a:r>
          </a:p>
          <a:p>
            <a:endParaRPr lang="ru-RU" sz="3600" b="1" dirty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Проверочная работа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ПО  МАТЕМАТИКЕ</a:t>
            </a:r>
          </a:p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ambria" pitchFamily="18" charset="0"/>
                <a:ea typeface="+mj-ea"/>
                <a:cs typeface="+mj-cs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Cambria" pitchFamily="18" charset="0"/>
                <a:ea typeface="+mj-ea"/>
                <a:cs typeface="+mj-cs"/>
              </a:rPr>
              <a:t>Тест </a:t>
            </a:r>
            <a:r>
              <a:rPr lang="ru-RU" sz="3200" b="1" dirty="0">
                <a:solidFill>
                  <a:srgbClr val="00B050"/>
                </a:solidFill>
                <a:latin typeface="Cambria" pitchFamily="18" charset="0"/>
                <a:ea typeface="+mj-ea"/>
                <a:cs typeface="+mj-cs"/>
              </a:rPr>
              <a:t>№5.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0,4 Answers,D,120,75,3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>
                <a:solidFill>
                  <a:srgbClr val="FF0000"/>
                </a:solidFill>
                <a:latin typeface="Cambria" pitchFamily="18" charset="0"/>
              </a:rPr>
              <a:t>9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какое неравенство надо поставить знак « &gt;»?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638080"/>
              </p:ext>
            </p:extLst>
          </p:nvPr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4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…..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300 г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….. 3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кг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120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мин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 дм</a:t>
                      </a:r>
                      <a:r>
                        <a:rPr lang="ru-RU" sz="2800" b="1" baseline="30000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baseline="30000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..... 80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см</a:t>
                      </a:r>
                      <a:r>
                        <a:rPr lang="ru-RU" sz="2800" b="1" baseline="30000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A,120,77,32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Первое слагаемое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1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61,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второе слагаемое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9.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Чему равна сумма этих чисел?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554793"/>
              </p:ext>
            </p:extLst>
          </p:nvPr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170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B,120,70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136904" cy="34563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2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Какие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числа пропущены?</a:t>
            </a:r>
          </a:p>
          <a:p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005064"/>
            <a:ext cx="8424936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61913"/>
              </p:ext>
            </p:extLst>
          </p:nvPr>
        </p:nvGraphicFramePr>
        <p:xfrm>
          <a:off x="467543" y="4221089"/>
          <a:ext cx="8136905" cy="2160240"/>
        </p:xfrm>
        <a:graphic>
          <a:graphicData uri="http://schemas.openxmlformats.org/drawingml/2006/table">
            <a:tbl>
              <a:tblPr/>
              <a:tblGrid>
                <a:gridCol w="197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7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2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30, 50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30, 60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20, 50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20072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683176"/>
              </p:ext>
            </p:extLst>
          </p:nvPr>
        </p:nvGraphicFramePr>
        <p:xfrm>
          <a:off x="3851920" y="2132856"/>
          <a:ext cx="1368152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74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30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40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Равнобедренный треугольник 15"/>
          <p:cNvSpPr/>
          <p:nvPr/>
        </p:nvSpPr>
        <p:spPr>
          <a:xfrm>
            <a:off x="3851920" y="1412776"/>
            <a:ext cx="1368152" cy="720080"/>
          </a:xfrm>
          <a:prstGeom prst="triangle">
            <a:avLst>
              <a:gd name="adj" fmla="val 4928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110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A,120,76,5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3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каком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выражении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допущена ошибка?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4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509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– 500 = 90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670 : 10 =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570 + 20 =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590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• 4 = 160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4 Answers,D,120,64,3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сколько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5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сотен больше, чем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5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десятков?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834536"/>
              </p:ext>
            </p:extLst>
          </p:nvPr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450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4 Answers,A,120,67,2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5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Найди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значение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выражения: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37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aseline="30000" dirty="0">
                <a:solidFill>
                  <a:schemeClr val="tx1"/>
                </a:solidFill>
                <a:latin typeface="Cambria" pitchFamily="18" charset="0"/>
              </a:rPr>
              <a:t>+</a:t>
            </a:r>
            <a:r>
              <a:rPr lang="ru-RU" sz="2800" u="sng" dirty="0" smtClean="0">
                <a:solidFill>
                  <a:schemeClr val="tx1"/>
                </a:solidFill>
                <a:latin typeface="Cambria" pitchFamily="18" charset="0"/>
              </a:rPr>
              <a:t>15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705956"/>
              </p:ext>
            </p:extLst>
          </p:nvPr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56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D,120,69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6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Реши уравнение: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" pitchFamily="18" charset="0"/>
              </a:rPr>
              <a:t>x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+2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0</a:t>
            </a:r>
            <a:r>
              <a:rPr lang="en-US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=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240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176273"/>
              </p:ext>
            </p:extLst>
          </p:nvPr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260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147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220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B,120,79,4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3042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7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У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Маши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было </a:t>
            </a:r>
            <a:r>
              <a:rPr lang="ru-RU" sz="2400" dirty="0">
                <a:solidFill>
                  <a:schemeClr val="tx1"/>
                </a:solidFill>
                <a:latin typeface="Cambria" pitchFamily="18" charset="0"/>
              </a:rPr>
              <a:t>9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00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рублей. 600 рублей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она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потратил на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юбку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за 250 рублей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купила футболку. </a:t>
            </a:r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Сколько денег у него осталось?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Выбери правильный вариант решения.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55340"/>
              </p:ext>
            </p:extLst>
          </p:nvPr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4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– (600 – 250)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– ( 600 + 250)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– 600 + 250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+ 600 – 250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8,4 Answers,B,120,80,4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8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каком выражении ответ 600?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311132"/>
              </p:ext>
            </p:extLst>
          </p:nvPr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4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380 + 620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=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202 – 200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•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=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54 : 6 • 100 =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–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•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=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340</Words>
  <Application>Microsoft Office PowerPoint</Application>
  <PresentationFormat>Экран (4:3)</PresentationFormat>
  <Paragraphs>255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Trebuchet MS</vt:lpstr>
      <vt:lpstr>Wingdings 3</vt:lpstr>
      <vt:lpstr>Аспект</vt:lpstr>
      <vt:lpstr>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 класс</dc:title>
  <dc:creator>MURZIK</dc:creator>
  <cp:lastModifiedBy>Индира Курбанова</cp:lastModifiedBy>
  <cp:revision>20</cp:revision>
  <dcterms:created xsi:type="dcterms:W3CDTF">2011-09-04T15:58:15Z</dcterms:created>
  <dcterms:modified xsi:type="dcterms:W3CDTF">2020-04-23T13:08:48Z</dcterms:modified>
</cp:coreProperties>
</file>