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7" r:id="rId3"/>
    <p:sldId id="258" r:id="rId4"/>
    <p:sldId id="268" r:id="rId5"/>
    <p:sldId id="260" r:id="rId6"/>
    <p:sldId id="261" r:id="rId7"/>
    <p:sldId id="262" r:id="rId8"/>
    <p:sldId id="263" r:id="rId9"/>
    <p:sldId id="270" r:id="rId10"/>
    <p:sldId id="264" r:id="rId11"/>
    <p:sldId id="265" r:id="rId12"/>
    <p:sldId id="272" r:id="rId13"/>
    <p:sldId id="273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182" autoAdjust="0"/>
    <p:restoredTop sz="94660"/>
  </p:normalViewPr>
  <p:slideViewPr>
    <p:cSldViewPr>
      <p:cViewPr varScale="1">
        <p:scale>
          <a:sx n="106" d="100"/>
          <a:sy n="106" d="100"/>
        </p:scale>
        <p:origin x="138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643B7-3EEC-43FA-B8EE-01F1491A404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57CB-BCEF-4256-862B-3F0F8EF28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458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643B7-3EEC-43FA-B8EE-01F1491A404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57CB-BCEF-4256-862B-3F0F8EF28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722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643B7-3EEC-43FA-B8EE-01F1491A404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57CB-BCEF-4256-862B-3F0F8EF28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8786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643B7-3EEC-43FA-B8EE-01F1491A404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57CB-BCEF-4256-862B-3F0F8EF289D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363864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643B7-3EEC-43FA-B8EE-01F1491A404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57CB-BCEF-4256-862B-3F0F8EF28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8521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643B7-3EEC-43FA-B8EE-01F1491A404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57CB-BCEF-4256-862B-3F0F8EF289D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599711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643B7-3EEC-43FA-B8EE-01F1491A404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57CB-BCEF-4256-862B-3F0F8EF28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7849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643B7-3EEC-43FA-B8EE-01F1491A404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57CB-BCEF-4256-862B-3F0F8EF28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7855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643B7-3EEC-43FA-B8EE-01F1491A404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57CB-BCEF-4256-862B-3F0F8EF28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246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643B7-3EEC-43FA-B8EE-01F1491A404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57CB-BCEF-4256-862B-3F0F8EF28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634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643B7-3EEC-43FA-B8EE-01F1491A404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57CB-BCEF-4256-862B-3F0F8EF28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663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643B7-3EEC-43FA-B8EE-01F1491A404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57CB-BCEF-4256-862B-3F0F8EF28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035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643B7-3EEC-43FA-B8EE-01F1491A404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57CB-BCEF-4256-862B-3F0F8EF28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010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643B7-3EEC-43FA-B8EE-01F1491A404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57CB-BCEF-4256-862B-3F0F8EF28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529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643B7-3EEC-43FA-B8EE-01F1491A404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57CB-BCEF-4256-862B-3F0F8EF28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669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643B7-3EEC-43FA-B8EE-01F1491A404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57CB-BCEF-4256-862B-3F0F8EF28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365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643B7-3EEC-43FA-B8EE-01F1491A404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557CB-BCEF-4256-862B-3F0F8EF28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200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80643B7-3EEC-43FA-B8EE-01F1491A4040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8A557CB-BCEF-4256-862B-3F0F8EF289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5197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2020-god.com/oge-po-matematike-v-2020-godu/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484784"/>
            <a:ext cx="6629400" cy="273630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ОГЭ по МАТЕМАТИКЕ</a:t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2020 году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3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Оценивание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7183108"/>
              </p:ext>
            </p:extLst>
          </p:nvPr>
        </p:nvGraphicFramePr>
        <p:xfrm>
          <a:off x="533400" y="533400"/>
          <a:ext cx="6554787" cy="223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4929"/>
                <a:gridCol w="2184929"/>
                <a:gridCol w="218492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Часть 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831" marR="72831"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Вопросы 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831" marR="72831"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Оценивание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831" marR="72831"/>
                </a:tc>
              </a:tr>
              <a:tr h="58548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831" marR="72831"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1-20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831" marR="72831"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831" marR="7283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831" marR="72831"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20-26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831" marR="72831"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831" marR="7283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829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Баллы ОГЭ 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4336391"/>
              </p:ext>
            </p:extLst>
          </p:nvPr>
        </p:nvGraphicFramePr>
        <p:xfrm>
          <a:off x="533400" y="533400"/>
          <a:ext cx="6554788" cy="37671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7394"/>
                <a:gridCol w="327739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Баллы </a:t>
                      </a:r>
                      <a:endParaRPr lang="ru-RU" sz="4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831" marR="72831"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</a:t>
                      </a:r>
                      <a:endParaRPr lang="ru-RU" sz="4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831" marR="7283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0-7</a:t>
                      </a:r>
                      <a:endParaRPr lang="ru-RU" sz="4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831" marR="72831"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4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831" marR="7283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8-14</a:t>
                      </a:r>
                      <a:endParaRPr lang="ru-RU" sz="4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831" marR="72831"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4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831" marR="7283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15-21</a:t>
                      </a:r>
                      <a:endParaRPr lang="ru-RU" sz="4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831" marR="72831"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4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831" marR="7283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22-32</a:t>
                      </a:r>
                      <a:endParaRPr lang="ru-RU" sz="4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831" marR="72831"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4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831" marR="7283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948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76672" y="-1035496"/>
            <a:ext cx="10919520" cy="857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80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76672" y="-315416"/>
            <a:ext cx="9776480" cy="857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952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56592" y="-911552"/>
            <a:ext cx="10631488" cy="857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886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628800"/>
            <a:ext cx="748883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В 2019-2020 учебном году 9 класс заканчивают ученики, </a:t>
            </a:r>
            <a:r>
              <a:rPr lang="ru-RU" sz="3200" dirty="0" smtClean="0"/>
              <a:t>программа обучения </a:t>
            </a:r>
            <a:r>
              <a:rPr lang="ru-RU" sz="3200" dirty="0"/>
              <a:t>которых с 1-го класса была построена с учетом </a:t>
            </a:r>
            <a:r>
              <a:rPr lang="ru-RU" sz="3200" dirty="0" smtClean="0"/>
              <a:t>требований </a:t>
            </a:r>
            <a:r>
              <a:rPr lang="ru-RU" sz="3200" dirty="0"/>
              <a:t>ФГОС, и ФИПИ ввел ряд изменений в </a:t>
            </a:r>
            <a:r>
              <a:rPr lang="ru-RU" sz="3200" dirty="0" err="1"/>
              <a:t>КИМах</a:t>
            </a:r>
            <a:r>
              <a:rPr lang="ru-RU" sz="3200" dirty="0"/>
              <a:t> ОГЭ 2020 года по </a:t>
            </a:r>
            <a:r>
              <a:rPr lang="ru-RU" sz="3200" dirty="0" smtClean="0"/>
              <a:t>математике</a:t>
            </a:r>
            <a:r>
              <a:rPr lang="ru-RU" sz="3200" dirty="0"/>
              <a:t>, на которые стоит ориентироваться в ходе подготовки </a:t>
            </a:r>
            <a:r>
              <a:rPr lang="ru-RU" sz="3200" dirty="0" smtClean="0"/>
              <a:t>к </a:t>
            </a:r>
            <a:r>
              <a:rPr lang="ru-RU" sz="3200" dirty="0"/>
              <a:t>экзаменам</a:t>
            </a:r>
          </a:p>
        </p:txBody>
      </p:sp>
    </p:spTree>
    <p:extLst>
      <p:ext uri="{BB962C8B-B14F-4D97-AF65-F5344CB8AC3E}">
        <p14:creationId xmlns:p14="http://schemas.microsoft.com/office/powerpoint/2010/main" val="49724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Приоритетные направления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916832"/>
            <a:ext cx="7408333" cy="3450696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системно-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подход; </a:t>
            </a: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сухого изучения теоретических терминов к практическому применению знаний на практике; </a:t>
            </a: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метапредметных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связей;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пользоваться справочной информацией; </a:t>
            </a: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эффективная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информацией;</a:t>
            </a:r>
          </a:p>
          <a:p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разделения на блоки «алгебра» и «геометрия»; </a:t>
            </a: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новая формулировка некоторых вопросов; </a:t>
            </a: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Практико-ориентированные задачи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01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2276872"/>
            <a:ext cx="72728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При этом, разрабатывая новые </a:t>
            </a:r>
            <a:r>
              <a:rPr lang="ru-RU" sz="3200" dirty="0" err="1"/>
              <a:t>КИМы</a:t>
            </a:r>
            <a:r>
              <a:rPr lang="ru-RU" sz="3200" dirty="0"/>
              <a:t> по математике, в ФИПИ стремились сохранить преемственность, а это значит, что в новых билетах можно будет встретить немало вопросов старого образца.... </a:t>
            </a:r>
          </a:p>
        </p:txBody>
      </p:sp>
    </p:spTree>
    <p:extLst>
      <p:ext uri="{BB962C8B-B14F-4D97-AF65-F5344CB8AC3E}">
        <p14:creationId xmlns:p14="http://schemas.microsoft.com/office/powerpoint/2010/main" val="257690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916832"/>
            <a:ext cx="7408333" cy="34506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Неизменным остался сам формат проведения ОГЭ.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работы девятиклассникам отводят 235 </a:t>
            </a: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минут.</a:t>
            </a:r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22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Новая перспективная модель ОГЭ 2020 года для предмета «математика», представленная на сайте ФИПИ, направлена на проверку таких основных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математических навыков, которые должны быть сформированы у выпускника 9-го класса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вычислений и преобразований; </a:t>
            </a: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преобразование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алгебраических выражений; </a:t>
            </a: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уравнений и неравенств; решение систем уравнений; </a:t>
            </a: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построение графиков функций; </a:t>
            </a: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 с геометрическими фигурами; </a:t>
            </a: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системе координат с точками и векторами; </a:t>
            </a: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вычисление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частоты и вероятности случайных событий; </a:t>
            </a: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теории при решении прикладных и комплексных задач; </a:t>
            </a:r>
            <a:endParaRPr lang="en-US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строить простейшие математические модели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596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6048672"/>
          </a:xfrm>
        </p:spPr>
        <p:txBody>
          <a:bodyPr>
            <a:noAutofit/>
          </a:bodyPr>
          <a:lstStyle/>
          <a:p>
            <a:r>
              <a:rPr lang="ru-RU" sz="3600" b="0" i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Экзаменационный билет ОГЭ по математике в 2020 году будет содержать 26 вопросов, разделенных на два модуля – 1 часть (20 заданий) будет предполагать краткий ответ, который необходимо будет вписать в бланк, 2 часть (6 задач) будет предполагать решение с развернутым ответом.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52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060848"/>
            <a:ext cx="7408333" cy="3450696"/>
          </a:xfrm>
        </p:spPr>
        <p:txBody>
          <a:bodyPr>
            <a:normAutofit fontScale="70000" lnSpcReduction="20000"/>
          </a:bodyPr>
          <a:lstStyle/>
          <a:p>
            <a:pPr marL="571500" indent="-457200"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первую часть добавились практико-ориентированные</a:t>
            </a:r>
          </a:p>
          <a:p>
            <a:pPr marL="11430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задачи 1-5 , где по приведенной схеме необходимо дать ответ на поставленные вопросы;</a:t>
            </a:r>
          </a:p>
          <a:p>
            <a:pPr marL="11430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ВАЖНО! При выполнении таких заданий очень важно внимательно прочитать условие, не упустив важные факты и суть поставленного вопроса.</a:t>
            </a:r>
          </a:p>
          <a:p>
            <a:pPr marL="11430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Встретятся в первом блоке и задачи прошлых лет, с которыми, скорее всего, учителя уже знакомили вас на уроках при изучении соответствующих тем: подстановка данных в формулы; работа с числовой прямой; графики функций; математические действия со степенями; геометрические задачи и др.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457200">
              <a:buAutoNum type="arabicPeriod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4572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856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19024" y="836712"/>
            <a:ext cx="734481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Из основных нововведений второй части ОГЭ по математике в 2020 году – достаточно сложное задание по теории вероятности, а также новая задача на знание теории чисел, которая также встречается в вариантах ЕГЭ для 11-го класса. Также </a:t>
            </a:r>
            <a:r>
              <a:rPr lang="ru-RU" sz="2800" dirty="0" smtClean="0"/>
              <a:t>можно </a:t>
            </a:r>
            <a:r>
              <a:rPr lang="ru-RU" sz="2800" dirty="0"/>
              <a:t>посмотреть разбор решений новых задач 2-й части, которые встретятся на ОГЭ в 2020 году:... Подробнее: </a:t>
            </a:r>
            <a:r>
              <a:rPr lang="ru-RU" sz="2800" dirty="0">
                <a:hlinkClick r:id="rId2"/>
              </a:rPr>
              <a:t>https://2020-god.com/oge-po-matematike-v-2020-godu</a:t>
            </a:r>
            <a:r>
              <a:rPr lang="ru-RU" sz="2800" dirty="0" smtClean="0">
                <a:hlinkClick r:id="rId2"/>
              </a:rPr>
              <a:t>/</a:t>
            </a:r>
            <a:endParaRPr lang="ru-RU" sz="2800" dirty="0" smtClean="0"/>
          </a:p>
          <a:p>
            <a:r>
              <a:rPr lang="ru-RU" sz="2800" dirty="0" smtClean="0"/>
              <a:t>В данный момент на ФИПИ выставлен </a:t>
            </a:r>
            <a:r>
              <a:rPr lang="ru-RU" sz="2800" dirty="0" err="1" smtClean="0"/>
              <a:t>демовариант</a:t>
            </a:r>
            <a:r>
              <a:rPr lang="ru-RU" sz="2800" dirty="0" smtClean="0"/>
              <a:t> со второй частью полностью совпадающей с прошлым годом.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38581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102</TotalTime>
  <Words>478</Words>
  <Application>Microsoft Office PowerPoint</Application>
  <PresentationFormat>Экран (4:3)</PresentationFormat>
  <Paragraphs>53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Century Gothic</vt:lpstr>
      <vt:lpstr>Times New Roman</vt:lpstr>
      <vt:lpstr>Wingdings 3</vt:lpstr>
      <vt:lpstr>Сектор</vt:lpstr>
      <vt:lpstr>ИЗМЕНЕНИЯ ОГЭ по МАТЕМАТИКЕ в 2020 году</vt:lpstr>
      <vt:lpstr>Презентация PowerPoint</vt:lpstr>
      <vt:lpstr>Приоритетные направления</vt:lpstr>
      <vt:lpstr>Презентация PowerPoint</vt:lpstr>
      <vt:lpstr>Презентация PowerPoint</vt:lpstr>
      <vt:lpstr>Новая перспективная модель ОГЭ 2020 года для предмета «математика», представленная на сайте ФИПИ, направлена на проверку таких основных математических навыков, которые должны быть сформированы у выпускника 9-го класса:</vt:lpstr>
      <vt:lpstr>Презентация PowerPoint</vt:lpstr>
      <vt:lpstr>Презентация PowerPoint</vt:lpstr>
      <vt:lpstr>Презентация PowerPoint</vt:lpstr>
      <vt:lpstr>Оценивание</vt:lpstr>
      <vt:lpstr>Баллы ОГЭ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ОГЭ МАТЕМАТИКА в 2020 г.</dc:title>
  <dc:creator>Оксана</dc:creator>
  <cp:lastModifiedBy>Михаил Сарычев</cp:lastModifiedBy>
  <cp:revision>16</cp:revision>
  <dcterms:created xsi:type="dcterms:W3CDTF">2019-09-28T11:37:38Z</dcterms:created>
  <dcterms:modified xsi:type="dcterms:W3CDTF">2020-04-26T08:30:51Z</dcterms:modified>
</cp:coreProperties>
</file>