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24"/>
  </p:notesMasterIdLst>
  <p:sldIdLst>
    <p:sldId id="277" r:id="rId2"/>
    <p:sldId id="258" r:id="rId3"/>
    <p:sldId id="260" r:id="rId4"/>
    <p:sldId id="259" r:id="rId5"/>
    <p:sldId id="261" r:id="rId6"/>
    <p:sldId id="262" r:id="rId7"/>
    <p:sldId id="263" r:id="rId8"/>
    <p:sldId id="311" r:id="rId9"/>
    <p:sldId id="283" r:id="rId10"/>
    <p:sldId id="284" r:id="rId11"/>
    <p:sldId id="285" r:id="rId12"/>
    <p:sldId id="306" r:id="rId13"/>
    <p:sldId id="308" r:id="rId14"/>
    <p:sldId id="310" r:id="rId15"/>
    <p:sldId id="309" r:id="rId16"/>
    <p:sldId id="286" r:id="rId17"/>
    <p:sldId id="287" r:id="rId18"/>
    <p:sldId id="288" r:id="rId19"/>
    <p:sldId id="289" r:id="rId20"/>
    <p:sldId id="290" r:id="rId21"/>
    <p:sldId id="312" r:id="rId22"/>
    <p:sldId id="30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1" autoAdjust="0"/>
    <p:restoredTop sz="94687" autoAdjust="0"/>
  </p:normalViewPr>
  <p:slideViewPr>
    <p:cSldViewPr>
      <p:cViewPr varScale="1">
        <p:scale>
          <a:sx n="106" d="100"/>
          <a:sy n="106" d="100"/>
        </p:scale>
        <p:origin x="138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253FD8-9B98-4AFC-B3A6-453037AEBB37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4EFE8F2-19E0-4A79-B222-06136B107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620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B9956-57A0-4B03-AB54-DE16A1123AED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C3481-4243-44D1-A335-6D14EA314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3AE8F-B055-45B8-BA64-D654D23B842C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C0451-A75D-4CE9-A8F7-4BAEDA030A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0E70C-399A-46A2-AB64-05112BC6BA48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15BDC-3FD1-4C4E-A538-135E86FB74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30671-512C-4117-9890-BE5F53F4E1AF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19963-F78D-4EA4-9568-B92626845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327B2-E621-4579-B8C7-6D1AF102C426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2BAD-A0A2-439B-A5C0-3BD3C6C39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5BA06-3392-4870-901F-1E1D50FD52B2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B03A5-1EC7-4371-B859-A47702C8C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38B4A4-768E-48A0-91C7-EE36320D17CF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8D1F4-5479-46BD-BB5F-5680B1813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A7227-4ADD-41F7-AA39-A766243D7D08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E7E12-4F5D-4CA3-8927-6218C2457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430D4-DB26-480B-B223-E87899A56D1E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87D59-B441-4C2D-926D-919F25C79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D1726-9452-401D-895C-486B57D0F431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599C-68D4-44C2-88F6-9071C0DC3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E2BBF-F5CD-4AC3-98B2-9AD7A29F020E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E6BFB-57FF-4DA7-8C8D-D24C4E13E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3A39DFAC-891D-407D-910C-C940C6433371}" type="datetimeFigureOut">
              <a:rPr lang="ru-RU"/>
              <a:pPr>
                <a:defRPr/>
              </a:pPr>
              <a:t>26.04.2020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1225456B-8981-4DBC-8B02-19B409625E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9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2844" y="1196975"/>
            <a:ext cx="9001156" cy="3456161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4400" dirty="0" smtClean="0">
                <a:cs typeface="Times New Roman" pitchFamily="18" charset="0"/>
              </a:rPr>
              <a:t>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4400" dirty="0" smtClean="0">
                <a:cs typeface="Times New Roman" pitchFamily="18" charset="0"/>
              </a:rPr>
              <a:t>Викторина</a:t>
            </a:r>
            <a:r>
              <a:rPr lang="ru-RU" sz="4400" dirty="0">
                <a:cs typeface="Times New Roman" pitchFamily="18" charset="0"/>
              </a:rPr>
              <a:t>: </a:t>
            </a:r>
            <a:endParaRPr lang="ru-RU" sz="4400" dirty="0" smtClean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sz="4400" dirty="0" smtClean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  <a:cs typeface="Times New Roman" pitchFamily="18" charset="0"/>
              </a:rPr>
              <a:t>«</a:t>
            </a:r>
            <a:r>
              <a:rPr lang="ru-RU" sz="4400" dirty="0">
                <a:solidFill>
                  <a:srgbClr val="FF0000"/>
                </a:solidFill>
                <a:cs typeface="Times New Roman" pitchFamily="18" charset="0"/>
              </a:rPr>
              <a:t>Первые в космосе</a:t>
            </a:r>
            <a:r>
              <a:rPr lang="ru-RU" sz="4400" dirty="0" smtClean="0">
                <a:solidFill>
                  <a:srgbClr val="FF0000"/>
                </a:solidFill>
                <a:cs typeface="Times New Roman" pitchFamily="18" charset="0"/>
              </a:rPr>
              <a:t>»</a:t>
            </a:r>
            <a:endParaRPr lang="ru-RU" sz="4400" dirty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sz="4400" dirty="0"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089525"/>
            <a:ext cx="5475287" cy="176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Космические достопримечательности г. </a:t>
            </a:r>
            <a:r>
              <a:rPr lang="ru-RU" dirty="0" smtClean="0">
                <a:cs typeface="Times New Roman" pitchFamily="18" charset="0"/>
              </a:rPr>
              <a:t>Калуги 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4339" name="Объект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81050" y="1601788"/>
            <a:ext cx="3390900" cy="4524375"/>
          </a:xfrm>
        </p:spPr>
      </p:pic>
      <p:pic>
        <p:nvPicPr>
          <p:cNvPr id="14340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72050" y="1601788"/>
            <a:ext cx="3390900" cy="4524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Космические достопримечательности г. Калуги </a:t>
            </a:r>
            <a:r>
              <a:rPr lang="ru-RU" dirty="0" smtClean="0">
                <a:cs typeface="Times New Roman" pitchFamily="18" charset="0"/>
              </a:rPr>
              <a:t> 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15363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992313"/>
            <a:ext cx="4038600" cy="3743325"/>
          </a:xfrm>
        </p:spPr>
      </p:pic>
      <p:pic>
        <p:nvPicPr>
          <p:cNvPr id="15364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055813"/>
            <a:ext cx="4038600" cy="36147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Космические достопримечательности г. Калуги </a:t>
            </a:r>
            <a:r>
              <a:rPr lang="ru-RU" dirty="0" smtClean="0"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638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1638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52963" y="2354263"/>
            <a:ext cx="4029075" cy="3019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Космические достопримечательности г. Калуги </a:t>
            </a:r>
            <a:r>
              <a:rPr lang="ru-RU" dirty="0" smtClean="0"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741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011363"/>
            <a:ext cx="4038600" cy="3703637"/>
          </a:xfrm>
        </p:spPr>
      </p:pic>
      <p:pic>
        <p:nvPicPr>
          <p:cNvPr id="17412" name="Объект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76813" y="1843088"/>
            <a:ext cx="3381375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Объект 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19150" y="1738313"/>
            <a:ext cx="3314700" cy="4248150"/>
          </a:xfrm>
        </p:spPr>
      </p:pic>
      <p:pic>
        <p:nvPicPr>
          <p:cNvPr id="18436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811338"/>
            <a:ext cx="4038600" cy="4105275"/>
          </a:xfr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Космические </a:t>
            </a:r>
            <a:r>
              <a:rPr lang="ru-RU" dirty="0" smtClean="0">
                <a:cs typeface="Times New Roman" pitchFamily="18" charset="0"/>
              </a:rPr>
              <a:t>достопримечательности </a:t>
            </a:r>
            <a:r>
              <a:rPr lang="ru-RU" dirty="0">
                <a:cs typeface="Times New Roman" pitchFamily="18" charset="0"/>
              </a:rPr>
              <a:t>г. Калуги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Калуга помнит </a:t>
            </a:r>
            <a:r>
              <a:rPr lang="ru-RU" dirty="0" smtClean="0">
                <a:cs typeface="Times New Roman" pitchFamily="18" charset="0"/>
              </a:rPr>
              <a:t>Гагарина </a:t>
            </a:r>
            <a:endParaRPr lang="ru-RU" dirty="0"/>
          </a:p>
        </p:txBody>
      </p:sp>
      <p:pic>
        <p:nvPicPr>
          <p:cNvPr id="19459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76550" y="1697038"/>
            <a:ext cx="3390900" cy="4514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cs typeface="Times New Roman" pitchFamily="18" charset="0"/>
              </a:rPr>
              <a:t>Калуга помнит Гагарина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20483" name="Объект 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0484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316163"/>
            <a:ext cx="4038600" cy="3095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Калуга помнит Гагарина</a:t>
            </a:r>
          </a:p>
        </p:txBody>
      </p:sp>
      <p:pic>
        <p:nvPicPr>
          <p:cNvPr id="21507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763688" y="1988840"/>
            <a:ext cx="5400600" cy="40504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cs typeface="Times New Roman" pitchFamily="18" charset="0"/>
              </a:rPr>
              <a:t>Космические улицы г. Калуги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22531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sp>
        <p:nvSpPr>
          <p:cNvPr id="22532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2349500"/>
            <a:ext cx="40322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Космические улицы г. Калуги</a:t>
            </a:r>
          </a:p>
        </p:txBody>
      </p:sp>
      <p:pic>
        <p:nvPicPr>
          <p:cNvPr id="2355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355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354263"/>
            <a:ext cx="4038600" cy="3019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>
                <a:cs typeface="Times New Roman" pitchFamily="18" charset="0"/>
              </a:rPr>
              <a:t> 1</a:t>
            </a:r>
            <a:r>
              <a:rPr lang="ru-RU" dirty="0" smtClean="0">
                <a:cs typeface="Times New Roman" pitchFamily="18" charset="0"/>
              </a:rPr>
              <a:t>. Кто </a:t>
            </a:r>
            <a:r>
              <a:rPr lang="ru-RU" dirty="0">
                <a:cs typeface="Times New Roman" pitchFamily="18" charset="0"/>
              </a:rPr>
              <a:t>автор первого проекта пилотируемого летательного ракетного аппарата?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Николай Иванович Кибальчич.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2. Пионеры </a:t>
            </a:r>
            <a:r>
              <a:rPr lang="ru-RU" dirty="0">
                <a:cs typeface="Times New Roman" pitchFamily="18" charset="0"/>
              </a:rPr>
              <a:t>ракетно - космической техники.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Кондратюк Юрий Николаевич и Цандер Фридрих Артурович.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3. Основоположник </a:t>
            </a:r>
            <a:r>
              <a:rPr lang="ru-RU" dirty="0">
                <a:cs typeface="Times New Roman" pitchFamily="18" charset="0"/>
              </a:rPr>
              <a:t>космических полётов.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Циолковский К. Э.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4. Кого </a:t>
            </a:r>
            <a:r>
              <a:rPr lang="ru-RU" dirty="0">
                <a:cs typeface="Times New Roman" pitchFamily="18" charset="0"/>
              </a:rPr>
              <a:t>называли главным конструктором ракетно-космических систем?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 – Королёв С. П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. </a:t>
            </a: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15699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cs typeface="Times New Roman" pitchFamily="18" charset="0"/>
              </a:rPr>
              <a:t>Космические улицы г. Калуги</a:t>
            </a:r>
          </a:p>
        </p:txBody>
      </p:sp>
      <p:pic>
        <p:nvPicPr>
          <p:cNvPr id="24579" name="Объект 1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347913"/>
            <a:ext cx="4038600" cy="3028950"/>
          </a:xfrm>
        </p:spPr>
      </p:pic>
      <p:pic>
        <p:nvPicPr>
          <p:cNvPr id="24580" name="Объект 6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347913"/>
            <a:ext cx="4038600" cy="3028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cs typeface="Times New Roman" pitchFamily="18" charset="0"/>
              </a:rPr>
              <a:t>Посещение музея Космонавтики</a:t>
            </a:r>
            <a:endParaRPr lang="ru-RU" dirty="0">
              <a:cs typeface="Times New Roman" pitchFamily="18" charset="0"/>
            </a:endParaRPr>
          </a:p>
        </p:txBody>
      </p:sp>
      <p:pic>
        <p:nvPicPr>
          <p:cNvPr id="2" name="Picture 2" descr="C:\Users\денис\Desktop\SAM_608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94531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денис\Desktop\SAM_60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44513"/>
            <a:ext cx="4210058" cy="3157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99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idx="4294967295"/>
          </p:nvPr>
        </p:nvSpPr>
        <p:spPr>
          <a:xfrm>
            <a:off x="1285852" y="2508250"/>
            <a:ext cx="6929486" cy="1509713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 smtClean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cs typeface="Times New Roman" pitchFamily="18" charset="0"/>
              </a:rPr>
              <a:t>Фотографии взяты из ресурсов Интернета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cs typeface="Times New Roman" pitchFamily="18" charset="0"/>
              </a:rPr>
              <a:t> и из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cs typeface="Times New Roman" pitchFamily="18" charset="0"/>
              </a:rPr>
              <a:t>личных </a:t>
            </a:r>
            <a:r>
              <a:rPr lang="ru-RU" sz="2600" dirty="0">
                <a:solidFill>
                  <a:srgbClr val="FF0000"/>
                </a:solidFill>
                <a:cs typeface="Times New Roman" pitchFamily="18" charset="0"/>
              </a:rPr>
              <a:t>фотоархивов учащихся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5. Когда </a:t>
            </a:r>
            <a:r>
              <a:rPr lang="ru-RU" dirty="0">
                <a:cs typeface="Times New Roman" pitchFamily="18" charset="0"/>
              </a:rPr>
              <a:t>в СССР был выполнен первый полёт с собаками на высоту 110 км?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15 августа 1951 г.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6. Первый </a:t>
            </a:r>
            <a:r>
              <a:rPr lang="ru-RU" dirty="0">
                <a:cs typeface="Times New Roman" pitchFamily="18" charset="0"/>
              </a:rPr>
              <a:t>космический пассажир.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Собака Лайка.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7. Название </a:t>
            </a:r>
            <a:r>
              <a:rPr lang="ru-RU" dirty="0">
                <a:cs typeface="Times New Roman" pitchFamily="18" charset="0"/>
              </a:rPr>
              <a:t>первого в мире искусственного спутника Солнца.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«Луна-1».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8. Какую </a:t>
            </a:r>
            <a:r>
              <a:rPr lang="ru-RU" dirty="0">
                <a:cs typeface="Times New Roman" pitchFamily="18" charset="0"/>
              </a:rPr>
              <a:t>задачу выполнила автоматическая станция «Луна-3»?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-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Сфотографировала обратную невидимую сторону Луны.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9. Расшифруйте </a:t>
            </a:r>
            <a:r>
              <a:rPr lang="ru-RU" dirty="0">
                <a:cs typeface="Times New Roman" pitchFamily="18" charset="0"/>
              </a:rPr>
              <a:t>ИСЗ.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 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Искусственный спутник  Земли.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 </a:t>
            </a:r>
            <a:r>
              <a:rPr lang="ru-RU" dirty="0">
                <a:cs typeface="Times New Roman" pitchFamily="18" charset="0"/>
              </a:rPr>
              <a:t>Когда был запущен первый ИСЗ?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4 октября 1957 г.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10. Когда </a:t>
            </a:r>
            <a:r>
              <a:rPr lang="ru-RU" dirty="0">
                <a:cs typeface="Times New Roman" pitchFamily="18" charset="0"/>
              </a:rPr>
              <a:t>был осуществлён первый пилотируемый полёт?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-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12.04.1961 г.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11. Кто </a:t>
            </a:r>
            <a:r>
              <a:rPr lang="ru-RU" dirty="0">
                <a:cs typeface="Times New Roman" pitchFamily="18" charset="0"/>
              </a:rPr>
              <a:t>был первым космонавтом?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Ю. А. Гагарин.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12. Кто </a:t>
            </a:r>
            <a:r>
              <a:rPr lang="ru-RU" dirty="0">
                <a:cs typeface="Times New Roman" pitchFamily="18" charset="0"/>
              </a:rPr>
              <a:t>первый летал с космической скоростью  вокруг Земли на корабле «Восток-2»?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Герман Степанович Титов, 6.08.61.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13. Кто </a:t>
            </a:r>
            <a:r>
              <a:rPr lang="ru-RU" dirty="0">
                <a:cs typeface="Times New Roman" pitchFamily="18" charset="0"/>
              </a:rPr>
              <a:t>из космонавтов летал в первом групповом полёте 11.08. 62?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-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Николаев Андриан Григорьевич и Попович Павел Романович.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14. Кто </a:t>
            </a:r>
            <a:r>
              <a:rPr lang="ru-RU" dirty="0">
                <a:cs typeface="Times New Roman" pitchFamily="18" charset="0"/>
              </a:rPr>
              <a:t>из космонавтов впервые 5 суток </a:t>
            </a:r>
            <a:endParaRPr lang="ru-RU" dirty="0" smtClean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(</a:t>
            </a:r>
            <a:r>
              <a:rPr lang="ru-RU" dirty="0">
                <a:cs typeface="Times New Roman" pitchFamily="18" charset="0"/>
              </a:rPr>
              <a:t>14-19 июня 1963 г.) жил и трудился среди звёзд?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Быковский Валерий Фёдорович.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15. Первая </a:t>
            </a:r>
            <a:r>
              <a:rPr lang="ru-RU" dirty="0">
                <a:cs typeface="Times New Roman" pitchFamily="18" charset="0"/>
              </a:rPr>
              <a:t>женщина-космонавт.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Терешкова Валентина Владимировна.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16. Назовите </a:t>
            </a:r>
            <a:r>
              <a:rPr lang="ru-RU" dirty="0">
                <a:cs typeface="Times New Roman" pitchFamily="18" charset="0"/>
              </a:rPr>
              <a:t>экипаж первого трёхместного космического корабля «Восход».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Комаров В. М., Феоктистов К. П. и Егоров Б. Б.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17. Кто </a:t>
            </a:r>
            <a:r>
              <a:rPr lang="ru-RU" dirty="0">
                <a:cs typeface="Times New Roman" pitchFamily="18" charset="0"/>
              </a:rPr>
              <a:t>из космонавтов первым вышел в открытый космос? </a:t>
            </a: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Алексей Архипович Леонов.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18. Кто </a:t>
            </a:r>
            <a:r>
              <a:rPr lang="ru-RU" dirty="0">
                <a:cs typeface="Times New Roman" pitchFamily="18" charset="0"/>
              </a:rPr>
              <a:t>первым посадил корабль с использованием ручной системы управления? 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Павел Иванович Беляев, командир корабля «Восход-2».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858000"/>
          </a:xfr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514350" indent="-51435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AutoNum type="arabicPeriod" startAt="19"/>
              <a:defRPr/>
            </a:pPr>
            <a:r>
              <a:rPr lang="ru-RU" dirty="0" smtClean="0">
                <a:cs typeface="Times New Roman" pitchFamily="18" charset="0"/>
              </a:rPr>
              <a:t>19.Назовите </a:t>
            </a:r>
            <a:r>
              <a:rPr lang="ru-RU" dirty="0">
                <a:cs typeface="Times New Roman" pitchFamily="18" charset="0"/>
              </a:rPr>
              <a:t>типы советских пилотируемых кораблей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  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– Восток, Восход, Союз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>
              <a:solidFill>
                <a:srgbClr val="FF0000"/>
              </a:solidFill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20. Кого </a:t>
            </a:r>
            <a:r>
              <a:rPr lang="ru-RU" dirty="0">
                <a:cs typeface="Times New Roman" pitchFamily="18" charset="0"/>
              </a:rPr>
              <a:t>называют Колумбом космоса</a:t>
            </a:r>
            <a:r>
              <a:rPr lang="ru-RU" dirty="0" smtClean="0">
                <a:cs typeface="Times New Roman" pitchFamily="18" charset="0"/>
              </a:rPr>
              <a:t>?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dirty="0">
              <a:cs typeface="Times New Roman" pitchFamily="18" charset="0"/>
            </a:endParaRP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accent1"/>
                </a:solidFill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FF0000"/>
                </a:solidFill>
                <a:cs typeface="Times New Roman" pitchFamily="18" charset="0"/>
              </a:rPr>
              <a:t>– </a:t>
            </a:r>
            <a:r>
              <a:rPr lang="ru-RU" dirty="0">
                <a:solidFill>
                  <a:srgbClr val="FF0000"/>
                </a:solidFill>
                <a:cs typeface="Times New Roman" pitchFamily="18" charset="0"/>
              </a:rPr>
              <a:t>Ю. А. Гагарина.</a:t>
            </a:r>
          </a:p>
          <a:p>
            <a:pPr marL="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dirty="0" smtClean="0">
                <a:cs typeface="Times New Roman" pitchFamily="18" charset="0"/>
              </a:rPr>
              <a:t> </a:t>
            </a:r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Калуга космическая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229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2"/>
            <a:ext cx="6400800" cy="2811481"/>
          </a:xfrm>
        </p:spPr>
        <p:txBody>
          <a:bodyPr/>
          <a:lstStyle/>
          <a:p>
            <a:r>
              <a:rPr lang="ru-RU" dirty="0" smtClean="0"/>
              <a:t>Подготовили </a:t>
            </a:r>
          </a:p>
          <a:p>
            <a:r>
              <a:rPr lang="ru-RU" dirty="0" smtClean="0"/>
              <a:t>учащиеся 5класса</a:t>
            </a:r>
          </a:p>
          <a:p>
            <a:r>
              <a:rPr lang="ru-RU" dirty="0" smtClean="0"/>
              <a:t>Балан Надежда, Бокарева </a:t>
            </a:r>
            <a:r>
              <a:rPr lang="ru-RU" dirty="0" err="1" smtClean="0"/>
              <a:t>Виолетта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Камлова Анастасия</a:t>
            </a:r>
          </a:p>
          <a:p>
            <a:r>
              <a:rPr lang="ru-RU" dirty="0" smtClean="0"/>
              <a:t>Учитель: Никонорова Любовь Аркадьевна</a:t>
            </a:r>
          </a:p>
          <a:p>
            <a:endParaRPr lang="ru-RU" dirty="0" smtClean="0"/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857250" y="714375"/>
            <a:ext cx="76438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rgbClr val="F9F9F9"/>
              </a:buClr>
              <a:buSzPct val="65000"/>
            </a:pPr>
            <a:r>
              <a:rPr lang="ru-RU" sz="2800">
                <a:solidFill>
                  <a:srgbClr val="FFFFFF"/>
                </a:solidFill>
                <a:latin typeface="Times New Roman" pitchFamily="18" charset="0"/>
              </a:rPr>
              <a:t>МОУ Детчинская средняя общеобразовательная школа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cs typeface="Times New Roman" pitchFamily="18" charset="0"/>
              </a:rPr>
              <a:t>Космические достопримечательности г. Калуги</a:t>
            </a:r>
            <a:endParaRPr lang="ru-RU" sz="4000" dirty="0">
              <a:cs typeface="Times New Roman" pitchFamily="18" charset="0"/>
            </a:endParaRPr>
          </a:p>
        </p:txBody>
      </p:sp>
      <p:pic>
        <p:nvPicPr>
          <p:cNvPr id="13315" name="Объект 6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2497138"/>
            <a:ext cx="4038600" cy="2733675"/>
          </a:xfrm>
        </p:spPr>
      </p:pic>
      <p:pic>
        <p:nvPicPr>
          <p:cNvPr id="13316" name="Объект 7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520950"/>
            <a:ext cx="4038600" cy="2684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1016</TotalTime>
  <Words>468</Words>
  <Application>Microsoft Office PowerPoint</Application>
  <PresentationFormat>Экран (4:3)</PresentationFormat>
  <Paragraphs>78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Калуга космическая</vt:lpstr>
      <vt:lpstr>Космические достопримечательности г. Калуги</vt:lpstr>
      <vt:lpstr>Космические достопримечательности г. Калуги </vt:lpstr>
      <vt:lpstr>Космические достопримечательности г. Калуги  </vt:lpstr>
      <vt:lpstr>Космические достопримечательности г. Калуги  </vt:lpstr>
      <vt:lpstr>Космические достопримечательности г. Калуги  </vt:lpstr>
      <vt:lpstr>Космические достопримечательности г. Калуги</vt:lpstr>
      <vt:lpstr>Калуга помнит Гагарина </vt:lpstr>
      <vt:lpstr>Калуга помнит Гагарина</vt:lpstr>
      <vt:lpstr>Калуга помнит Гагарина</vt:lpstr>
      <vt:lpstr>Космические улицы г. Калуги</vt:lpstr>
      <vt:lpstr>Космические улицы г. Калуги</vt:lpstr>
      <vt:lpstr>Космические улицы г. Калуги</vt:lpstr>
      <vt:lpstr>Посещение музея Космонавтики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«Покорители космоса»</dc:title>
  <dc:creator>Кузьмина</dc:creator>
  <cp:lastModifiedBy>Михаил Сарычев</cp:lastModifiedBy>
  <cp:revision>119</cp:revision>
  <dcterms:created xsi:type="dcterms:W3CDTF">2011-03-08T13:00:16Z</dcterms:created>
  <dcterms:modified xsi:type="dcterms:W3CDTF">2020-04-26T05:10:17Z</dcterms:modified>
</cp:coreProperties>
</file>