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7A5E5B-49DF-4D48-A05F-B64BD406F3F3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11300CC-EE0E-4AE0-B604-DF50F356CAB4}">
      <dgm:prSet phldrT="[Текст]" custT="1"/>
      <dgm:spPr/>
      <dgm:t>
        <a:bodyPr/>
        <a:lstStyle/>
        <a:p>
          <a:r>
            <a:rPr lang="ru-RU" sz="2800" dirty="0" smtClean="0"/>
            <a:t>Типы изменчивости</a:t>
          </a:r>
          <a:endParaRPr lang="ru-RU" sz="2800" dirty="0"/>
        </a:p>
      </dgm:t>
    </dgm:pt>
    <dgm:pt modelId="{5997F57B-2C07-40EA-8DD9-CE92C1CD0AA1}" type="parTrans" cxnId="{3118EAB4-404D-48CB-BD09-5EE5CABC8790}">
      <dgm:prSet/>
      <dgm:spPr/>
      <dgm:t>
        <a:bodyPr/>
        <a:lstStyle/>
        <a:p>
          <a:endParaRPr lang="ru-RU" sz="2400"/>
        </a:p>
      </dgm:t>
    </dgm:pt>
    <dgm:pt modelId="{415A195D-718D-4C21-BBEE-A2A6D3CFCB26}" type="sibTrans" cxnId="{3118EAB4-404D-48CB-BD09-5EE5CABC8790}">
      <dgm:prSet/>
      <dgm:spPr/>
      <dgm:t>
        <a:bodyPr/>
        <a:lstStyle/>
        <a:p>
          <a:endParaRPr lang="ru-RU" sz="2400"/>
        </a:p>
      </dgm:t>
    </dgm:pt>
    <dgm:pt modelId="{7A004BBB-4792-4704-98B7-DC086DDF9876}">
      <dgm:prSet phldrT="[Текст]" custT="1"/>
      <dgm:spPr/>
      <dgm:t>
        <a:bodyPr/>
        <a:lstStyle/>
        <a:p>
          <a:r>
            <a:rPr lang="ru-RU" sz="2800" dirty="0" smtClean="0"/>
            <a:t>Ненаследственная (</a:t>
          </a:r>
          <a:r>
            <a:rPr lang="ru-RU" sz="2800" dirty="0" err="1" smtClean="0"/>
            <a:t>модификационная</a:t>
          </a:r>
          <a:r>
            <a:rPr lang="ru-RU" sz="2800" dirty="0" smtClean="0"/>
            <a:t>) изменчивость</a:t>
          </a:r>
          <a:endParaRPr lang="ru-RU" sz="2800" dirty="0"/>
        </a:p>
      </dgm:t>
    </dgm:pt>
    <dgm:pt modelId="{542B5129-98FB-4061-BF88-B8DE81590F9E}" type="parTrans" cxnId="{023DEA15-86BF-4CE9-9301-E29A0E968658}">
      <dgm:prSet/>
      <dgm:spPr/>
      <dgm:t>
        <a:bodyPr/>
        <a:lstStyle/>
        <a:p>
          <a:endParaRPr lang="ru-RU" sz="2400"/>
        </a:p>
      </dgm:t>
    </dgm:pt>
    <dgm:pt modelId="{A2A96F21-6D8D-45FD-9349-778A2C7A5B48}" type="sibTrans" cxnId="{023DEA15-86BF-4CE9-9301-E29A0E968658}">
      <dgm:prSet/>
      <dgm:spPr/>
      <dgm:t>
        <a:bodyPr/>
        <a:lstStyle/>
        <a:p>
          <a:endParaRPr lang="ru-RU" sz="2400"/>
        </a:p>
      </dgm:t>
    </dgm:pt>
    <dgm:pt modelId="{C6FFD2E3-DCE4-493F-BEB2-90F217024920}">
      <dgm:prSet phldrT="[Текст]" custT="1"/>
      <dgm:spPr/>
      <dgm:t>
        <a:bodyPr/>
        <a:lstStyle/>
        <a:p>
          <a:r>
            <a:rPr lang="ru-RU" sz="2800" dirty="0" smtClean="0"/>
            <a:t>Не изменяется генотип и возникает под воздействием окружающей среды</a:t>
          </a:r>
          <a:endParaRPr lang="ru-RU" sz="2800" dirty="0"/>
        </a:p>
      </dgm:t>
    </dgm:pt>
    <dgm:pt modelId="{01452301-7DED-4DDE-BC61-DCB5F2E1FD57}" type="parTrans" cxnId="{15EC504F-D0DF-4FB2-A95A-00C941517FF8}">
      <dgm:prSet/>
      <dgm:spPr/>
      <dgm:t>
        <a:bodyPr/>
        <a:lstStyle/>
        <a:p>
          <a:endParaRPr lang="ru-RU" sz="2400"/>
        </a:p>
      </dgm:t>
    </dgm:pt>
    <dgm:pt modelId="{880F5DA0-170D-46CC-9A3C-1A5B9372E0BC}" type="sibTrans" cxnId="{15EC504F-D0DF-4FB2-A95A-00C941517FF8}">
      <dgm:prSet/>
      <dgm:spPr/>
      <dgm:t>
        <a:bodyPr/>
        <a:lstStyle/>
        <a:p>
          <a:endParaRPr lang="ru-RU" sz="2400"/>
        </a:p>
      </dgm:t>
    </dgm:pt>
    <dgm:pt modelId="{9B75B2C4-A731-4E80-B334-69950FCD5710}">
      <dgm:prSet phldrT="[Текст]" custT="1"/>
      <dgm:spPr/>
      <dgm:t>
        <a:bodyPr/>
        <a:lstStyle/>
        <a:p>
          <a:r>
            <a:rPr lang="ru-RU" sz="2800" dirty="0" smtClean="0"/>
            <a:t>Наследственная изменчивость</a:t>
          </a:r>
          <a:endParaRPr lang="ru-RU" sz="2800" dirty="0"/>
        </a:p>
      </dgm:t>
    </dgm:pt>
    <dgm:pt modelId="{8750777A-B97B-4500-AB91-2A8934247328}" type="parTrans" cxnId="{8976DBFD-3AE8-4315-9CDC-153CDA6D8D61}">
      <dgm:prSet/>
      <dgm:spPr/>
      <dgm:t>
        <a:bodyPr/>
        <a:lstStyle/>
        <a:p>
          <a:endParaRPr lang="ru-RU" sz="2400"/>
        </a:p>
      </dgm:t>
    </dgm:pt>
    <dgm:pt modelId="{27270C9A-5767-48EE-9B1C-0B77A000E6CE}" type="sibTrans" cxnId="{8976DBFD-3AE8-4315-9CDC-153CDA6D8D61}">
      <dgm:prSet/>
      <dgm:spPr/>
      <dgm:t>
        <a:bodyPr/>
        <a:lstStyle/>
        <a:p>
          <a:endParaRPr lang="ru-RU" sz="2400"/>
        </a:p>
      </dgm:t>
    </dgm:pt>
    <dgm:pt modelId="{3CFBE22D-BEA0-42D7-BE08-1E9166019649}">
      <dgm:prSet phldrT="[Текст]" custT="1"/>
      <dgm:spPr/>
      <dgm:t>
        <a:bodyPr/>
        <a:lstStyle/>
        <a:p>
          <a:r>
            <a:rPr lang="ru-RU" sz="2800" dirty="0" smtClean="0"/>
            <a:t>Изменяет генотип и передается по наследству </a:t>
          </a:r>
          <a:endParaRPr lang="ru-RU" sz="2800" dirty="0"/>
        </a:p>
      </dgm:t>
    </dgm:pt>
    <dgm:pt modelId="{3B3DA0EF-A245-41C4-B4F0-A056182A7DCB}" type="parTrans" cxnId="{B244305F-CE3C-4DA3-9B7F-1B0C7E2554D4}">
      <dgm:prSet/>
      <dgm:spPr/>
      <dgm:t>
        <a:bodyPr/>
        <a:lstStyle/>
        <a:p>
          <a:endParaRPr lang="ru-RU" sz="2400"/>
        </a:p>
      </dgm:t>
    </dgm:pt>
    <dgm:pt modelId="{3F8BFE13-02C0-4F97-AD9B-1DD05C423153}" type="sibTrans" cxnId="{B244305F-CE3C-4DA3-9B7F-1B0C7E2554D4}">
      <dgm:prSet/>
      <dgm:spPr/>
      <dgm:t>
        <a:bodyPr/>
        <a:lstStyle/>
        <a:p>
          <a:endParaRPr lang="ru-RU" sz="2400"/>
        </a:p>
      </dgm:t>
    </dgm:pt>
    <dgm:pt modelId="{11E5465D-1AE6-42AE-A373-5884947BBF33}" type="pres">
      <dgm:prSet presAssocID="{1E7A5E5B-49DF-4D48-A05F-B64BD406F3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657BC6-B7BB-4C7F-AB79-5F602EE0C941}" type="pres">
      <dgm:prSet presAssocID="{311300CC-EE0E-4AE0-B604-DF50F356CAB4}" presName="hierRoot1" presStyleCnt="0"/>
      <dgm:spPr/>
    </dgm:pt>
    <dgm:pt modelId="{903E0467-7DB5-4EBF-B2E6-FEB15E0FDDDD}" type="pres">
      <dgm:prSet presAssocID="{311300CC-EE0E-4AE0-B604-DF50F356CAB4}" presName="composite" presStyleCnt="0"/>
      <dgm:spPr/>
    </dgm:pt>
    <dgm:pt modelId="{9177685E-031F-4AAD-B799-83B60528FBAC}" type="pres">
      <dgm:prSet presAssocID="{311300CC-EE0E-4AE0-B604-DF50F356CAB4}" presName="background" presStyleLbl="node0" presStyleIdx="0" presStyleCnt="1"/>
      <dgm:spPr/>
    </dgm:pt>
    <dgm:pt modelId="{541608FB-F808-4D33-A803-8DBB87FCA89A}" type="pres">
      <dgm:prSet presAssocID="{311300CC-EE0E-4AE0-B604-DF50F356CAB4}" presName="text" presStyleLbl="fgAcc0" presStyleIdx="0" presStyleCnt="1" custScaleX="212186" custScaleY="559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278ACF-464F-46CD-AC9A-BF66403FCB53}" type="pres">
      <dgm:prSet presAssocID="{311300CC-EE0E-4AE0-B604-DF50F356CAB4}" presName="hierChild2" presStyleCnt="0"/>
      <dgm:spPr/>
    </dgm:pt>
    <dgm:pt modelId="{42738A27-00D3-4786-85BD-9A51F8D02BA0}" type="pres">
      <dgm:prSet presAssocID="{542B5129-98FB-4061-BF88-B8DE81590F9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13B511D-9C0F-4810-A371-5FD26D5E6E65}" type="pres">
      <dgm:prSet presAssocID="{7A004BBB-4792-4704-98B7-DC086DDF9876}" presName="hierRoot2" presStyleCnt="0"/>
      <dgm:spPr/>
    </dgm:pt>
    <dgm:pt modelId="{AF54F910-D25E-4DD5-9023-5AB9539D9535}" type="pres">
      <dgm:prSet presAssocID="{7A004BBB-4792-4704-98B7-DC086DDF9876}" presName="composite2" presStyleCnt="0"/>
      <dgm:spPr/>
    </dgm:pt>
    <dgm:pt modelId="{C4F668B3-0D66-4A46-A3C2-3EE560E62FDE}" type="pres">
      <dgm:prSet presAssocID="{7A004BBB-4792-4704-98B7-DC086DDF9876}" presName="background2" presStyleLbl="node2" presStyleIdx="0" presStyleCnt="2"/>
      <dgm:spPr/>
    </dgm:pt>
    <dgm:pt modelId="{0F1C9F25-6C0E-4A8A-89FE-667D03873821}" type="pres">
      <dgm:prSet presAssocID="{7A004BBB-4792-4704-98B7-DC086DDF9876}" presName="text2" presStyleLbl="fgAcc2" presStyleIdx="0" presStyleCnt="2" custScaleX="1653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6636D6-1B47-4ED1-AD47-20E777026017}" type="pres">
      <dgm:prSet presAssocID="{7A004BBB-4792-4704-98B7-DC086DDF9876}" presName="hierChild3" presStyleCnt="0"/>
      <dgm:spPr/>
    </dgm:pt>
    <dgm:pt modelId="{9BDE208F-8329-4015-AA73-A0EF960056F8}" type="pres">
      <dgm:prSet presAssocID="{01452301-7DED-4DDE-BC61-DCB5F2E1FD5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3206E9EB-52C1-4B9C-B187-36C639123131}" type="pres">
      <dgm:prSet presAssocID="{C6FFD2E3-DCE4-493F-BEB2-90F217024920}" presName="hierRoot3" presStyleCnt="0"/>
      <dgm:spPr/>
    </dgm:pt>
    <dgm:pt modelId="{4EACE8D8-FF44-4CB5-A4D6-2C099077AEA9}" type="pres">
      <dgm:prSet presAssocID="{C6FFD2E3-DCE4-493F-BEB2-90F217024920}" presName="composite3" presStyleCnt="0"/>
      <dgm:spPr/>
    </dgm:pt>
    <dgm:pt modelId="{CBC401C5-8EA9-487B-9A01-AB70B2957BCA}" type="pres">
      <dgm:prSet presAssocID="{C6FFD2E3-DCE4-493F-BEB2-90F217024920}" presName="background3" presStyleLbl="node3" presStyleIdx="0" presStyleCnt="2"/>
      <dgm:spPr/>
    </dgm:pt>
    <dgm:pt modelId="{D32AFCFE-7D44-4675-ABA2-D117A0B80520}" type="pres">
      <dgm:prSet presAssocID="{C6FFD2E3-DCE4-493F-BEB2-90F217024920}" presName="text3" presStyleLbl="fgAcc3" presStyleIdx="0" presStyleCnt="2" custScaleX="1875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ECD834-01EF-475C-86BA-987CD51F4DE4}" type="pres">
      <dgm:prSet presAssocID="{C6FFD2E3-DCE4-493F-BEB2-90F217024920}" presName="hierChild4" presStyleCnt="0"/>
      <dgm:spPr/>
    </dgm:pt>
    <dgm:pt modelId="{DB2B488E-CFF7-4615-9D3F-7B3EEA15B59E}" type="pres">
      <dgm:prSet presAssocID="{8750777A-B97B-4500-AB91-2A893424732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F0F0290-4A70-4F64-BC6F-EACCE8D6A2DD}" type="pres">
      <dgm:prSet presAssocID="{9B75B2C4-A731-4E80-B334-69950FCD5710}" presName="hierRoot2" presStyleCnt="0"/>
      <dgm:spPr/>
    </dgm:pt>
    <dgm:pt modelId="{61DFAFA7-F18F-4063-8A08-E7340BC0D13C}" type="pres">
      <dgm:prSet presAssocID="{9B75B2C4-A731-4E80-B334-69950FCD5710}" presName="composite2" presStyleCnt="0"/>
      <dgm:spPr/>
    </dgm:pt>
    <dgm:pt modelId="{61DCF503-2DC1-453A-8F93-91FA912ABDD1}" type="pres">
      <dgm:prSet presAssocID="{9B75B2C4-A731-4E80-B334-69950FCD5710}" presName="background2" presStyleLbl="node2" presStyleIdx="1" presStyleCnt="2"/>
      <dgm:spPr/>
    </dgm:pt>
    <dgm:pt modelId="{4D7C3C9B-77F4-4FB2-B76A-88C8F72117F2}" type="pres">
      <dgm:prSet presAssocID="{9B75B2C4-A731-4E80-B334-69950FCD5710}" presName="text2" presStyleLbl="fgAcc2" presStyleIdx="1" presStyleCnt="2" custScaleX="1209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873824-0054-4853-9E0B-C2E2403200A3}" type="pres">
      <dgm:prSet presAssocID="{9B75B2C4-A731-4E80-B334-69950FCD5710}" presName="hierChild3" presStyleCnt="0"/>
      <dgm:spPr/>
    </dgm:pt>
    <dgm:pt modelId="{C5D942C1-AD43-4CAA-9AC0-43505B4FAE5A}" type="pres">
      <dgm:prSet presAssocID="{3B3DA0EF-A245-41C4-B4F0-A056182A7DCB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DFD47B9-8DFB-453D-B601-2F313685A233}" type="pres">
      <dgm:prSet presAssocID="{3CFBE22D-BEA0-42D7-BE08-1E9166019649}" presName="hierRoot3" presStyleCnt="0"/>
      <dgm:spPr/>
    </dgm:pt>
    <dgm:pt modelId="{5B0771AB-15E3-4E05-8390-4394A2FC3887}" type="pres">
      <dgm:prSet presAssocID="{3CFBE22D-BEA0-42D7-BE08-1E9166019649}" presName="composite3" presStyleCnt="0"/>
      <dgm:spPr/>
    </dgm:pt>
    <dgm:pt modelId="{5BEEB8B7-34F7-4878-B338-72DF1DBF4170}" type="pres">
      <dgm:prSet presAssocID="{3CFBE22D-BEA0-42D7-BE08-1E9166019649}" presName="background3" presStyleLbl="node3" presStyleIdx="1" presStyleCnt="2"/>
      <dgm:spPr/>
    </dgm:pt>
    <dgm:pt modelId="{2A7EFB44-47B6-44F2-8695-52433CE68356}" type="pres">
      <dgm:prSet presAssocID="{3CFBE22D-BEA0-42D7-BE08-1E9166019649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189C5C-ADC3-45C8-9E83-266FE9F4B222}" type="pres">
      <dgm:prSet presAssocID="{3CFBE22D-BEA0-42D7-BE08-1E9166019649}" presName="hierChild4" presStyleCnt="0"/>
      <dgm:spPr/>
    </dgm:pt>
  </dgm:ptLst>
  <dgm:cxnLst>
    <dgm:cxn modelId="{3118EAB4-404D-48CB-BD09-5EE5CABC8790}" srcId="{1E7A5E5B-49DF-4D48-A05F-B64BD406F3F3}" destId="{311300CC-EE0E-4AE0-B604-DF50F356CAB4}" srcOrd="0" destOrd="0" parTransId="{5997F57B-2C07-40EA-8DD9-CE92C1CD0AA1}" sibTransId="{415A195D-718D-4C21-BBEE-A2A6D3CFCB26}"/>
    <dgm:cxn modelId="{ACBB06B6-EA85-47D0-8CCF-C5C57D2DBE0D}" type="presOf" srcId="{9B75B2C4-A731-4E80-B334-69950FCD5710}" destId="{4D7C3C9B-77F4-4FB2-B76A-88C8F72117F2}" srcOrd="0" destOrd="0" presId="urn:microsoft.com/office/officeart/2005/8/layout/hierarchy1"/>
    <dgm:cxn modelId="{023DEA15-86BF-4CE9-9301-E29A0E968658}" srcId="{311300CC-EE0E-4AE0-B604-DF50F356CAB4}" destId="{7A004BBB-4792-4704-98B7-DC086DDF9876}" srcOrd="0" destOrd="0" parTransId="{542B5129-98FB-4061-BF88-B8DE81590F9E}" sibTransId="{A2A96F21-6D8D-45FD-9349-778A2C7A5B48}"/>
    <dgm:cxn modelId="{15EC504F-D0DF-4FB2-A95A-00C941517FF8}" srcId="{7A004BBB-4792-4704-98B7-DC086DDF9876}" destId="{C6FFD2E3-DCE4-493F-BEB2-90F217024920}" srcOrd="0" destOrd="0" parTransId="{01452301-7DED-4DDE-BC61-DCB5F2E1FD57}" sibTransId="{880F5DA0-170D-46CC-9A3C-1A5B9372E0BC}"/>
    <dgm:cxn modelId="{1332C47F-EB83-475A-ADC4-6C6C77673643}" type="presOf" srcId="{8750777A-B97B-4500-AB91-2A8934247328}" destId="{DB2B488E-CFF7-4615-9D3F-7B3EEA15B59E}" srcOrd="0" destOrd="0" presId="urn:microsoft.com/office/officeart/2005/8/layout/hierarchy1"/>
    <dgm:cxn modelId="{3DC673E4-A6D3-4D88-B726-E35312012762}" type="presOf" srcId="{1E7A5E5B-49DF-4D48-A05F-B64BD406F3F3}" destId="{11E5465D-1AE6-42AE-A373-5884947BBF33}" srcOrd="0" destOrd="0" presId="urn:microsoft.com/office/officeart/2005/8/layout/hierarchy1"/>
    <dgm:cxn modelId="{B244305F-CE3C-4DA3-9B7F-1B0C7E2554D4}" srcId="{9B75B2C4-A731-4E80-B334-69950FCD5710}" destId="{3CFBE22D-BEA0-42D7-BE08-1E9166019649}" srcOrd="0" destOrd="0" parTransId="{3B3DA0EF-A245-41C4-B4F0-A056182A7DCB}" sibTransId="{3F8BFE13-02C0-4F97-AD9B-1DD05C423153}"/>
    <dgm:cxn modelId="{DAD83FFF-D5F0-49E5-A6A8-DD2AE762FDDD}" type="presOf" srcId="{C6FFD2E3-DCE4-493F-BEB2-90F217024920}" destId="{D32AFCFE-7D44-4675-ABA2-D117A0B80520}" srcOrd="0" destOrd="0" presId="urn:microsoft.com/office/officeart/2005/8/layout/hierarchy1"/>
    <dgm:cxn modelId="{619CE22A-F797-4B7A-B00C-88A0134F097E}" type="presOf" srcId="{3B3DA0EF-A245-41C4-B4F0-A056182A7DCB}" destId="{C5D942C1-AD43-4CAA-9AC0-43505B4FAE5A}" srcOrd="0" destOrd="0" presId="urn:microsoft.com/office/officeart/2005/8/layout/hierarchy1"/>
    <dgm:cxn modelId="{6650FBB8-7819-4146-99C7-A71F5C9186E5}" type="presOf" srcId="{542B5129-98FB-4061-BF88-B8DE81590F9E}" destId="{42738A27-00D3-4786-85BD-9A51F8D02BA0}" srcOrd="0" destOrd="0" presId="urn:microsoft.com/office/officeart/2005/8/layout/hierarchy1"/>
    <dgm:cxn modelId="{4EE78B51-A171-451F-A513-427C6E20A933}" type="presOf" srcId="{01452301-7DED-4DDE-BC61-DCB5F2E1FD57}" destId="{9BDE208F-8329-4015-AA73-A0EF960056F8}" srcOrd="0" destOrd="0" presId="urn:microsoft.com/office/officeart/2005/8/layout/hierarchy1"/>
    <dgm:cxn modelId="{C3D2F6BA-CB66-4D04-8E8C-0E9FF42A565F}" type="presOf" srcId="{311300CC-EE0E-4AE0-B604-DF50F356CAB4}" destId="{541608FB-F808-4D33-A803-8DBB87FCA89A}" srcOrd="0" destOrd="0" presId="urn:microsoft.com/office/officeart/2005/8/layout/hierarchy1"/>
    <dgm:cxn modelId="{8976DBFD-3AE8-4315-9CDC-153CDA6D8D61}" srcId="{311300CC-EE0E-4AE0-B604-DF50F356CAB4}" destId="{9B75B2C4-A731-4E80-B334-69950FCD5710}" srcOrd="1" destOrd="0" parTransId="{8750777A-B97B-4500-AB91-2A8934247328}" sibTransId="{27270C9A-5767-48EE-9B1C-0B77A000E6CE}"/>
    <dgm:cxn modelId="{A46B65D7-F10C-40F9-922F-856264F8A766}" type="presOf" srcId="{7A004BBB-4792-4704-98B7-DC086DDF9876}" destId="{0F1C9F25-6C0E-4A8A-89FE-667D03873821}" srcOrd="0" destOrd="0" presId="urn:microsoft.com/office/officeart/2005/8/layout/hierarchy1"/>
    <dgm:cxn modelId="{1E20C9AA-A0C5-4F47-8259-71F49115EDBD}" type="presOf" srcId="{3CFBE22D-BEA0-42D7-BE08-1E9166019649}" destId="{2A7EFB44-47B6-44F2-8695-52433CE68356}" srcOrd="0" destOrd="0" presId="urn:microsoft.com/office/officeart/2005/8/layout/hierarchy1"/>
    <dgm:cxn modelId="{D56A21A9-2803-458E-8B10-B5DF2C4E7032}" type="presParOf" srcId="{11E5465D-1AE6-42AE-A373-5884947BBF33}" destId="{AA657BC6-B7BB-4C7F-AB79-5F602EE0C941}" srcOrd="0" destOrd="0" presId="urn:microsoft.com/office/officeart/2005/8/layout/hierarchy1"/>
    <dgm:cxn modelId="{ED28BA76-C1D2-4F8C-B881-0621FE475C4A}" type="presParOf" srcId="{AA657BC6-B7BB-4C7F-AB79-5F602EE0C941}" destId="{903E0467-7DB5-4EBF-B2E6-FEB15E0FDDDD}" srcOrd="0" destOrd="0" presId="urn:microsoft.com/office/officeart/2005/8/layout/hierarchy1"/>
    <dgm:cxn modelId="{B815E4F1-0539-4BCE-9FC9-C7F6D5F42AA4}" type="presParOf" srcId="{903E0467-7DB5-4EBF-B2E6-FEB15E0FDDDD}" destId="{9177685E-031F-4AAD-B799-83B60528FBAC}" srcOrd="0" destOrd="0" presId="urn:microsoft.com/office/officeart/2005/8/layout/hierarchy1"/>
    <dgm:cxn modelId="{6027A27D-7F10-4A04-B2E2-1BFA07E59B99}" type="presParOf" srcId="{903E0467-7DB5-4EBF-B2E6-FEB15E0FDDDD}" destId="{541608FB-F808-4D33-A803-8DBB87FCA89A}" srcOrd="1" destOrd="0" presId="urn:microsoft.com/office/officeart/2005/8/layout/hierarchy1"/>
    <dgm:cxn modelId="{B76ACBE1-1B36-4CB6-8444-802AA3FFB85C}" type="presParOf" srcId="{AA657BC6-B7BB-4C7F-AB79-5F602EE0C941}" destId="{38278ACF-464F-46CD-AC9A-BF66403FCB53}" srcOrd="1" destOrd="0" presId="urn:microsoft.com/office/officeart/2005/8/layout/hierarchy1"/>
    <dgm:cxn modelId="{687A239C-CEAF-449F-9A17-BDA0E275AFFE}" type="presParOf" srcId="{38278ACF-464F-46CD-AC9A-BF66403FCB53}" destId="{42738A27-00D3-4786-85BD-9A51F8D02BA0}" srcOrd="0" destOrd="0" presId="urn:microsoft.com/office/officeart/2005/8/layout/hierarchy1"/>
    <dgm:cxn modelId="{8B6B4AF9-48F8-4B70-800D-0111C3DD97FB}" type="presParOf" srcId="{38278ACF-464F-46CD-AC9A-BF66403FCB53}" destId="{813B511D-9C0F-4810-A371-5FD26D5E6E65}" srcOrd="1" destOrd="0" presId="urn:microsoft.com/office/officeart/2005/8/layout/hierarchy1"/>
    <dgm:cxn modelId="{FE9176DB-B34B-441B-971F-A194C7505C0C}" type="presParOf" srcId="{813B511D-9C0F-4810-A371-5FD26D5E6E65}" destId="{AF54F910-D25E-4DD5-9023-5AB9539D9535}" srcOrd="0" destOrd="0" presId="urn:microsoft.com/office/officeart/2005/8/layout/hierarchy1"/>
    <dgm:cxn modelId="{B1B95D8D-9B9A-4C5C-B12F-8EBF1ED43492}" type="presParOf" srcId="{AF54F910-D25E-4DD5-9023-5AB9539D9535}" destId="{C4F668B3-0D66-4A46-A3C2-3EE560E62FDE}" srcOrd="0" destOrd="0" presId="urn:microsoft.com/office/officeart/2005/8/layout/hierarchy1"/>
    <dgm:cxn modelId="{A36C812A-5252-4DC2-A068-7D0B7C21313D}" type="presParOf" srcId="{AF54F910-D25E-4DD5-9023-5AB9539D9535}" destId="{0F1C9F25-6C0E-4A8A-89FE-667D03873821}" srcOrd="1" destOrd="0" presId="urn:microsoft.com/office/officeart/2005/8/layout/hierarchy1"/>
    <dgm:cxn modelId="{B4D4A706-7752-4C63-8D86-9645E8E512B7}" type="presParOf" srcId="{813B511D-9C0F-4810-A371-5FD26D5E6E65}" destId="{9B6636D6-1B47-4ED1-AD47-20E777026017}" srcOrd="1" destOrd="0" presId="urn:microsoft.com/office/officeart/2005/8/layout/hierarchy1"/>
    <dgm:cxn modelId="{223A32C8-BB7A-4ECC-B7A7-5444E2C1E75B}" type="presParOf" srcId="{9B6636D6-1B47-4ED1-AD47-20E777026017}" destId="{9BDE208F-8329-4015-AA73-A0EF960056F8}" srcOrd="0" destOrd="0" presId="urn:microsoft.com/office/officeart/2005/8/layout/hierarchy1"/>
    <dgm:cxn modelId="{1724D7FC-B3F8-48C7-837C-E76EFDB8C958}" type="presParOf" srcId="{9B6636D6-1B47-4ED1-AD47-20E777026017}" destId="{3206E9EB-52C1-4B9C-B187-36C639123131}" srcOrd="1" destOrd="0" presId="urn:microsoft.com/office/officeart/2005/8/layout/hierarchy1"/>
    <dgm:cxn modelId="{6C9A5FF8-37EF-4119-99C7-2AD5B77FF7B1}" type="presParOf" srcId="{3206E9EB-52C1-4B9C-B187-36C639123131}" destId="{4EACE8D8-FF44-4CB5-A4D6-2C099077AEA9}" srcOrd="0" destOrd="0" presId="urn:microsoft.com/office/officeart/2005/8/layout/hierarchy1"/>
    <dgm:cxn modelId="{6258E880-7ED4-4732-8CEB-D44D5D6046DA}" type="presParOf" srcId="{4EACE8D8-FF44-4CB5-A4D6-2C099077AEA9}" destId="{CBC401C5-8EA9-487B-9A01-AB70B2957BCA}" srcOrd="0" destOrd="0" presId="urn:microsoft.com/office/officeart/2005/8/layout/hierarchy1"/>
    <dgm:cxn modelId="{31587D55-2056-4A87-84E0-8B2287566863}" type="presParOf" srcId="{4EACE8D8-FF44-4CB5-A4D6-2C099077AEA9}" destId="{D32AFCFE-7D44-4675-ABA2-D117A0B80520}" srcOrd="1" destOrd="0" presId="urn:microsoft.com/office/officeart/2005/8/layout/hierarchy1"/>
    <dgm:cxn modelId="{066E609D-B2DD-463B-BB63-AD3E43CEA904}" type="presParOf" srcId="{3206E9EB-52C1-4B9C-B187-36C639123131}" destId="{E2ECD834-01EF-475C-86BA-987CD51F4DE4}" srcOrd="1" destOrd="0" presId="urn:microsoft.com/office/officeart/2005/8/layout/hierarchy1"/>
    <dgm:cxn modelId="{34A319F1-E4C1-499B-B19B-8D8EE39C2D5B}" type="presParOf" srcId="{38278ACF-464F-46CD-AC9A-BF66403FCB53}" destId="{DB2B488E-CFF7-4615-9D3F-7B3EEA15B59E}" srcOrd="2" destOrd="0" presId="urn:microsoft.com/office/officeart/2005/8/layout/hierarchy1"/>
    <dgm:cxn modelId="{E037119E-D5F7-4FD7-9682-7AFF873379F9}" type="presParOf" srcId="{38278ACF-464F-46CD-AC9A-BF66403FCB53}" destId="{3F0F0290-4A70-4F64-BC6F-EACCE8D6A2DD}" srcOrd="3" destOrd="0" presId="urn:microsoft.com/office/officeart/2005/8/layout/hierarchy1"/>
    <dgm:cxn modelId="{56989566-19FB-4237-8EAA-4FCEFACCDB95}" type="presParOf" srcId="{3F0F0290-4A70-4F64-BC6F-EACCE8D6A2DD}" destId="{61DFAFA7-F18F-4063-8A08-E7340BC0D13C}" srcOrd="0" destOrd="0" presId="urn:microsoft.com/office/officeart/2005/8/layout/hierarchy1"/>
    <dgm:cxn modelId="{330E2875-0614-4571-B4B4-BCEFD6FB36C1}" type="presParOf" srcId="{61DFAFA7-F18F-4063-8A08-E7340BC0D13C}" destId="{61DCF503-2DC1-453A-8F93-91FA912ABDD1}" srcOrd="0" destOrd="0" presId="urn:microsoft.com/office/officeart/2005/8/layout/hierarchy1"/>
    <dgm:cxn modelId="{BB8550C4-02EA-4E98-B207-0ADACE5A97F0}" type="presParOf" srcId="{61DFAFA7-F18F-4063-8A08-E7340BC0D13C}" destId="{4D7C3C9B-77F4-4FB2-B76A-88C8F72117F2}" srcOrd="1" destOrd="0" presId="urn:microsoft.com/office/officeart/2005/8/layout/hierarchy1"/>
    <dgm:cxn modelId="{6271CF95-EEEE-4E46-91CD-83B391F9D3EC}" type="presParOf" srcId="{3F0F0290-4A70-4F64-BC6F-EACCE8D6A2DD}" destId="{90873824-0054-4853-9E0B-C2E2403200A3}" srcOrd="1" destOrd="0" presId="urn:microsoft.com/office/officeart/2005/8/layout/hierarchy1"/>
    <dgm:cxn modelId="{F234EB0E-A911-4D93-82AB-FEABDF9676A2}" type="presParOf" srcId="{90873824-0054-4853-9E0B-C2E2403200A3}" destId="{C5D942C1-AD43-4CAA-9AC0-43505B4FAE5A}" srcOrd="0" destOrd="0" presId="urn:microsoft.com/office/officeart/2005/8/layout/hierarchy1"/>
    <dgm:cxn modelId="{A87B6322-D03E-4BD3-B70E-819C6C737D6B}" type="presParOf" srcId="{90873824-0054-4853-9E0B-C2E2403200A3}" destId="{ADFD47B9-8DFB-453D-B601-2F313685A233}" srcOrd="1" destOrd="0" presId="urn:microsoft.com/office/officeart/2005/8/layout/hierarchy1"/>
    <dgm:cxn modelId="{3E2DA0D1-D582-4A05-8255-6654F7258353}" type="presParOf" srcId="{ADFD47B9-8DFB-453D-B601-2F313685A233}" destId="{5B0771AB-15E3-4E05-8390-4394A2FC3887}" srcOrd="0" destOrd="0" presId="urn:microsoft.com/office/officeart/2005/8/layout/hierarchy1"/>
    <dgm:cxn modelId="{4299CE7D-3BA5-461C-83AC-49E27AEA5CDC}" type="presParOf" srcId="{5B0771AB-15E3-4E05-8390-4394A2FC3887}" destId="{5BEEB8B7-34F7-4878-B338-72DF1DBF4170}" srcOrd="0" destOrd="0" presId="urn:microsoft.com/office/officeart/2005/8/layout/hierarchy1"/>
    <dgm:cxn modelId="{B0B88464-A46B-4993-A8C6-CEA56F8D20AB}" type="presParOf" srcId="{5B0771AB-15E3-4E05-8390-4394A2FC3887}" destId="{2A7EFB44-47B6-44F2-8695-52433CE68356}" srcOrd="1" destOrd="0" presId="urn:microsoft.com/office/officeart/2005/8/layout/hierarchy1"/>
    <dgm:cxn modelId="{E6F9DB72-053F-45CE-A022-908BA7EC0028}" type="presParOf" srcId="{ADFD47B9-8DFB-453D-B601-2F313685A233}" destId="{24189C5C-ADC3-45C8-9E83-266FE9F4B2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35DC6-53ED-4505-9913-9A3D17DB18B5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18C25CC-5C2F-4504-A142-256BE773EA89}">
      <dgm:prSet phldrT="[Текст]" custT="1"/>
      <dgm:spPr/>
      <dgm:t>
        <a:bodyPr/>
        <a:lstStyle/>
        <a:p>
          <a:r>
            <a:rPr lang="ru-RU" sz="2400" dirty="0" smtClean="0">
              <a:latin typeface="Bookman Old Style" pitchFamily="18" charset="0"/>
            </a:rPr>
            <a:t>Формы </a:t>
          </a:r>
        </a:p>
        <a:p>
          <a:r>
            <a:rPr lang="ru-RU" sz="2400" dirty="0" err="1" smtClean="0">
              <a:latin typeface="Bookman Old Style" pitchFamily="18" charset="0"/>
            </a:rPr>
            <a:t>модифи</a:t>
          </a:r>
          <a:endParaRPr lang="ru-RU" sz="2400" dirty="0" smtClean="0">
            <a:latin typeface="Bookman Old Style" pitchFamily="18" charset="0"/>
          </a:endParaRPr>
        </a:p>
        <a:p>
          <a:r>
            <a:rPr lang="ru-RU" sz="2400" dirty="0" err="1" smtClean="0">
              <a:latin typeface="Bookman Old Style" pitchFamily="18" charset="0"/>
            </a:rPr>
            <a:t>кационной</a:t>
          </a:r>
          <a:r>
            <a:rPr lang="ru-RU" sz="2400" dirty="0" smtClean="0">
              <a:latin typeface="Bookman Old Style" pitchFamily="18" charset="0"/>
            </a:rPr>
            <a:t> изменчивости</a:t>
          </a:r>
          <a:endParaRPr lang="ru-RU" sz="2400" dirty="0">
            <a:latin typeface="Bookman Old Style" pitchFamily="18" charset="0"/>
          </a:endParaRPr>
        </a:p>
      </dgm:t>
    </dgm:pt>
    <dgm:pt modelId="{A383F93A-7CB0-48F1-923D-3EC20EE016B2}" type="parTrans" cxnId="{836E7F89-B470-4200-89E7-2306A4B65D67}">
      <dgm:prSet/>
      <dgm:spPr/>
      <dgm:t>
        <a:bodyPr/>
        <a:lstStyle/>
        <a:p>
          <a:endParaRPr lang="ru-RU" sz="3600"/>
        </a:p>
      </dgm:t>
    </dgm:pt>
    <dgm:pt modelId="{6B186B18-12D4-4DDA-BACF-A319C163047C}" type="sibTrans" cxnId="{836E7F89-B470-4200-89E7-2306A4B65D67}">
      <dgm:prSet/>
      <dgm:spPr/>
      <dgm:t>
        <a:bodyPr/>
        <a:lstStyle/>
        <a:p>
          <a:endParaRPr lang="ru-RU" sz="3600"/>
        </a:p>
      </dgm:t>
    </dgm:pt>
    <dgm:pt modelId="{79B36E1F-5C66-452E-949A-E00A8541F911}">
      <dgm:prSet phldrT="[Текст]" custT="1"/>
      <dgm:spPr/>
      <dgm:t>
        <a:bodyPr/>
        <a:lstStyle/>
        <a:p>
          <a:r>
            <a:rPr lang="ru-RU" sz="3200" dirty="0" smtClean="0">
              <a:latin typeface="Bookman Old Style" pitchFamily="18" charset="0"/>
            </a:rPr>
            <a:t>Экологическая</a:t>
          </a:r>
          <a:r>
            <a:rPr lang="ru-RU" sz="3600" dirty="0" smtClean="0">
              <a:latin typeface="Bookman Old Style" pitchFamily="18" charset="0"/>
            </a:rPr>
            <a:t> </a:t>
          </a:r>
          <a:endParaRPr lang="ru-RU" sz="3600" dirty="0">
            <a:latin typeface="Bookman Old Style" pitchFamily="18" charset="0"/>
          </a:endParaRPr>
        </a:p>
      </dgm:t>
    </dgm:pt>
    <dgm:pt modelId="{7046F792-353B-467D-8247-4DC45C5B2928}" type="parTrans" cxnId="{2AF8BBC2-367C-454F-B550-1A244455565F}">
      <dgm:prSet custT="1"/>
      <dgm:spPr/>
      <dgm:t>
        <a:bodyPr/>
        <a:lstStyle/>
        <a:p>
          <a:endParaRPr lang="ru-RU" sz="3600"/>
        </a:p>
      </dgm:t>
    </dgm:pt>
    <dgm:pt modelId="{B587DDF7-7795-4CC4-B36A-8A400586350B}" type="sibTrans" cxnId="{2AF8BBC2-367C-454F-B550-1A244455565F}">
      <dgm:prSet/>
      <dgm:spPr/>
      <dgm:t>
        <a:bodyPr/>
        <a:lstStyle/>
        <a:p>
          <a:endParaRPr lang="ru-RU" sz="3600"/>
        </a:p>
      </dgm:t>
    </dgm:pt>
    <dgm:pt modelId="{30862179-3F47-40E2-A931-2416A2E9C6D2}">
      <dgm:prSet phldrT="[Текст]" custT="1"/>
      <dgm:spPr/>
      <dgm:t>
        <a:bodyPr/>
        <a:lstStyle/>
        <a:p>
          <a:r>
            <a:rPr lang="ru-RU" sz="3200" dirty="0" smtClean="0">
              <a:latin typeface="Bookman Old Style" pitchFamily="18" charset="0"/>
            </a:rPr>
            <a:t>Географическая </a:t>
          </a:r>
          <a:endParaRPr lang="ru-RU" sz="3200" dirty="0">
            <a:latin typeface="Bookman Old Style" pitchFamily="18" charset="0"/>
          </a:endParaRPr>
        </a:p>
      </dgm:t>
    </dgm:pt>
    <dgm:pt modelId="{EC5A53FE-C093-4E0C-83EC-174F08C1C4F8}" type="parTrans" cxnId="{CC3B7F09-2D20-429C-9E6C-73430B477D29}">
      <dgm:prSet custT="1"/>
      <dgm:spPr/>
      <dgm:t>
        <a:bodyPr/>
        <a:lstStyle/>
        <a:p>
          <a:endParaRPr lang="ru-RU" sz="3600"/>
        </a:p>
      </dgm:t>
    </dgm:pt>
    <dgm:pt modelId="{6B2BA61D-7869-4A03-BB4D-2AF5AC51710A}" type="sibTrans" cxnId="{CC3B7F09-2D20-429C-9E6C-73430B477D29}">
      <dgm:prSet/>
      <dgm:spPr/>
      <dgm:t>
        <a:bodyPr/>
        <a:lstStyle/>
        <a:p>
          <a:endParaRPr lang="ru-RU" sz="3600"/>
        </a:p>
      </dgm:t>
    </dgm:pt>
    <dgm:pt modelId="{6A2D2E80-E235-4744-B81E-3545ABD85491}">
      <dgm:prSet phldrT="[Текст]" custT="1"/>
      <dgm:spPr/>
      <dgm:t>
        <a:bodyPr/>
        <a:lstStyle/>
        <a:p>
          <a:r>
            <a:rPr lang="ru-RU" sz="3200" dirty="0" smtClean="0">
              <a:latin typeface="Bookman Old Style" pitchFamily="18" charset="0"/>
            </a:rPr>
            <a:t>Сезонная </a:t>
          </a:r>
          <a:endParaRPr lang="ru-RU" sz="3200" dirty="0">
            <a:latin typeface="Bookman Old Style" pitchFamily="18" charset="0"/>
          </a:endParaRPr>
        </a:p>
      </dgm:t>
    </dgm:pt>
    <dgm:pt modelId="{F4B0B4EC-0861-4085-9AC3-DAD502B6302C}" type="parTrans" cxnId="{93C1D1A2-091F-4855-A6EC-A2D39A2A16BE}">
      <dgm:prSet custT="1"/>
      <dgm:spPr/>
      <dgm:t>
        <a:bodyPr/>
        <a:lstStyle/>
        <a:p>
          <a:endParaRPr lang="ru-RU" sz="3600"/>
        </a:p>
      </dgm:t>
    </dgm:pt>
    <dgm:pt modelId="{1EA5A7BF-85CE-4B14-8DBF-65C889BD0420}" type="sibTrans" cxnId="{93C1D1A2-091F-4855-A6EC-A2D39A2A16BE}">
      <dgm:prSet/>
      <dgm:spPr/>
      <dgm:t>
        <a:bodyPr/>
        <a:lstStyle/>
        <a:p>
          <a:endParaRPr lang="ru-RU" sz="3600"/>
        </a:p>
      </dgm:t>
    </dgm:pt>
    <dgm:pt modelId="{4B13F2E0-4346-4210-AC92-8E174395E9ED}">
      <dgm:prSet phldrT="[Текст]" custT="1"/>
      <dgm:spPr/>
      <dgm:t>
        <a:bodyPr/>
        <a:lstStyle/>
        <a:p>
          <a:r>
            <a:rPr lang="ru-RU" sz="3200" dirty="0" smtClean="0">
              <a:latin typeface="Bookman Old Style" pitchFamily="18" charset="0"/>
            </a:rPr>
            <a:t>Возрастная </a:t>
          </a:r>
          <a:endParaRPr lang="ru-RU" sz="3200" dirty="0">
            <a:latin typeface="Bookman Old Style" pitchFamily="18" charset="0"/>
          </a:endParaRPr>
        </a:p>
      </dgm:t>
    </dgm:pt>
    <dgm:pt modelId="{26FFB6A8-7679-4222-A1DE-9CC821C98DAC}" type="parTrans" cxnId="{8CF91C29-8D96-44AC-9156-5910E1F5C3C4}">
      <dgm:prSet custT="1"/>
      <dgm:spPr/>
      <dgm:t>
        <a:bodyPr/>
        <a:lstStyle/>
        <a:p>
          <a:endParaRPr lang="ru-RU" sz="3600"/>
        </a:p>
      </dgm:t>
    </dgm:pt>
    <dgm:pt modelId="{DEB4E692-EEAB-4A7E-9669-59E5D77AA0A6}" type="sibTrans" cxnId="{8CF91C29-8D96-44AC-9156-5910E1F5C3C4}">
      <dgm:prSet/>
      <dgm:spPr/>
      <dgm:t>
        <a:bodyPr/>
        <a:lstStyle/>
        <a:p>
          <a:endParaRPr lang="ru-RU" sz="3600"/>
        </a:p>
      </dgm:t>
    </dgm:pt>
    <dgm:pt modelId="{62378A44-A706-4BF4-A8B1-34C16D70A3D6}" type="pres">
      <dgm:prSet presAssocID="{D5535DC6-53ED-4505-9913-9A3D17DB18B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B55048-09B9-49A3-98B1-AB74D1DD5B11}" type="pres">
      <dgm:prSet presAssocID="{D18C25CC-5C2F-4504-A142-256BE773EA89}" presName="root1" presStyleCnt="0"/>
      <dgm:spPr/>
      <dgm:t>
        <a:bodyPr/>
        <a:lstStyle/>
        <a:p>
          <a:endParaRPr lang="ru-RU"/>
        </a:p>
      </dgm:t>
    </dgm:pt>
    <dgm:pt modelId="{904FE794-BCD8-4410-8236-6782651F3E62}" type="pres">
      <dgm:prSet presAssocID="{D18C25CC-5C2F-4504-A142-256BE773EA89}" presName="LevelOneTextNode" presStyleLbl="node0" presStyleIdx="0" presStyleCnt="1" custScaleX="131852" custScaleY="2638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214B48-22C5-4FD5-90F2-C68F7BAED318}" type="pres">
      <dgm:prSet presAssocID="{D18C25CC-5C2F-4504-A142-256BE773EA89}" presName="level2hierChild" presStyleCnt="0"/>
      <dgm:spPr/>
      <dgm:t>
        <a:bodyPr/>
        <a:lstStyle/>
        <a:p>
          <a:endParaRPr lang="ru-RU"/>
        </a:p>
      </dgm:t>
    </dgm:pt>
    <dgm:pt modelId="{C7C32C13-EA04-489C-ACE4-31A6EDB9F571}" type="pres">
      <dgm:prSet presAssocID="{7046F792-353B-467D-8247-4DC45C5B2928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CA83631A-8D94-4FCD-8543-62A6F0A819DB}" type="pres">
      <dgm:prSet presAssocID="{7046F792-353B-467D-8247-4DC45C5B2928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6FB4562-3AEB-4784-8E88-30EA722FD9CB}" type="pres">
      <dgm:prSet presAssocID="{79B36E1F-5C66-452E-949A-E00A8541F911}" presName="root2" presStyleCnt="0"/>
      <dgm:spPr/>
      <dgm:t>
        <a:bodyPr/>
        <a:lstStyle/>
        <a:p>
          <a:endParaRPr lang="ru-RU"/>
        </a:p>
      </dgm:t>
    </dgm:pt>
    <dgm:pt modelId="{22222DD4-5137-456E-9BEE-4B27612CB78B}" type="pres">
      <dgm:prSet presAssocID="{79B36E1F-5C66-452E-949A-E00A8541F911}" presName="LevelTwoTextNode" presStyleLbl="node2" presStyleIdx="0" presStyleCnt="4" custScaleX="1845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25B56-1286-4B1F-845F-189B10E302FC}" type="pres">
      <dgm:prSet presAssocID="{79B36E1F-5C66-452E-949A-E00A8541F911}" presName="level3hierChild" presStyleCnt="0"/>
      <dgm:spPr/>
      <dgm:t>
        <a:bodyPr/>
        <a:lstStyle/>
        <a:p>
          <a:endParaRPr lang="ru-RU"/>
        </a:p>
      </dgm:t>
    </dgm:pt>
    <dgm:pt modelId="{25C1209D-871B-4272-96DD-EA5A10563128}" type="pres">
      <dgm:prSet presAssocID="{EC5A53FE-C093-4E0C-83EC-174F08C1C4F8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07CFCE58-C697-4A17-9B11-D3C48358875E}" type="pres">
      <dgm:prSet presAssocID="{EC5A53FE-C093-4E0C-83EC-174F08C1C4F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6301AA93-6A2B-4FD3-A165-05A624FCE071}" type="pres">
      <dgm:prSet presAssocID="{30862179-3F47-40E2-A931-2416A2E9C6D2}" presName="root2" presStyleCnt="0"/>
      <dgm:spPr/>
      <dgm:t>
        <a:bodyPr/>
        <a:lstStyle/>
        <a:p>
          <a:endParaRPr lang="ru-RU"/>
        </a:p>
      </dgm:t>
    </dgm:pt>
    <dgm:pt modelId="{E55A83C9-3792-466B-AABD-CFA3C59FD136}" type="pres">
      <dgm:prSet presAssocID="{30862179-3F47-40E2-A931-2416A2E9C6D2}" presName="LevelTwoTextNode" presStyleLbl="node2" presStyleIdx="1" presStyleCnt="4" custScaleX="2515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4A04E0-C607-4971-BE88-E6916AAACD2A}" type="pres">
      <dgm:prSet presAssocID="{30862179-3F47-40E2-A931-2416A2E9C6D2}" presName="level3hierChild" presStyleCnt="0"/>
      <dgm:spPr/>
      <dgm:t>
        <a:bodyPr/>
        <a:lstStyle/>
        <a:p>
          <a:endParaRPr lang="ru-RU"/>
        </a:p>
      </dgm:t>
    </dgm:pt>
    <dgm:pt modelId="{279F9A67-CF8E-4EF7-B2AC-2139AAF834E8}" type="pres">
      <dgm:prSet presAssocID="{F4B0B4EC-0861-4085-9AC3-DAD502B6302C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F333338C-726C-4F9F-BA12-6F99C72F01C4}" type="pres">
      <dgm:prSet presAssocID="{F4B0B4EC-0861-4085-9AC3-DAD502B6302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9BAAF42-2B35-41CD-BCD9-B09F8C8BC28F}" type="pres">
      <dgm:prSet presAssocID="{6A2D2E80-E235-4744-B81E-3545ABD85491}" presName="root2" presStyleCnt="0"/>
      <dgm:spPr/>
      <dgm:t>
        <a:bodyPr/>
        <a:lstStyle/>
        <a:p>
          <a:endParaRPr lang="ru-RU"/>
        </a:p>
      </dgm:t>
    </dgm:pt>
    <dgm:pt modelId="{711A1F70-124C-4883-9E89-049038486BDE}" type="pres">
      <dgm:prSet presAssocID="{6A2D2E80-E235-4744-B81E-3545ABD85491}" presName="LevelTwoTextNode" presStyleLbl="node2" presStyleIdx="2" presStyleCnt="4" custScaleX="148665" custLinFactNeighborX="0" custLinFactNeighborY="-65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AE3840-958A-4D75-9C84-C80FD1F1ADDD}" type="pres">
      <dgm:prSet presAssocID="{6A2D2E80-E235-4744-B81E-3545ABD85491}" presName="level3hierChild" presStyleCnt="0"/>
      <dgm:spPr/>
      <dgm:t>
        <a:bodyPr/>
        <a:lstStyle/>
        <a:p>
          <a:endParaRPr lang="ru-RU"/>
        </a:p>
      </dgm:t>
    </dgm:pt>
    <dgm:pt modelId="{972D1D23-9E7A-4A07-B41A-CA77E8FA5F3A}" type="pres">
      <dgm:prSet presAssocID="{26FFB6A8-7679-4222-A1DE-9CC821C98DA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F62BB27B-C477-4E0F-A4E7-48E6966EB744}" type="pres">
      <dgm:prSet presAssocID="{26FFB6A8-7679-4222-A1DE-9CC821C98DA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4D8B16FC-325A-47D0-A53C-24E20A9F358D}" type="pres">
      <dgm:prSet presAssocID="{4B13F2E0-4346-4210-AC92-8E174395E9ED}" presName="root2" presStyleCnt="0"/>
      <dgm:spPr/>
      <dgm:t>
        <a:bodyPr/>
        <a:lstStyle/>
        <a:p>
          <a:endParaRPr lang="ru-RU"/>
        </a:p>
      </dgm:t>
    </dgm:pt>
    <dgm:pt modelId="{D8C150A3-99B7-4092-B9F0-73F7C81A385F}" type="pres">
      <dgm:prSet presAssocID="{4B13F2E0-4346-4210-AC92-8E174395E9ED}" presName="LevelTwoTextNode" presStyleLbl="node2" presStyleIdx="3" presStyleCnt="4" custScaleX="215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52C4CB-068B-43F6-BD3D-695A7A7E4E36}" type="pres">
      <dgm:prSet presAssocID="{4B13F2E0-4346-4210-AC92-8E174395E9ED}" presName="level3hierChild" presStyleCnt="0"/>
      <dgm:spPr/>
      <dgm:t>
        <a:bodyPr/>
        <a:lstStyle/>
        <a:p>
          <a:endParaRPr lang="ru-RU"/>
        </a:p>
      </dgm:t>
    </dgm:pt>
  </dgm:ptLst>
  <dgm:cxnLst>
    <dgm:cxn modelId="{EB032245-349F-4B8C-8AA4-E39CB38E33F9}" type="presOf" srcId="{EC5A53FE-C093-4E0C-83EC-174F08C1C4F8}" destId="{25C1209D-871B-4272-96DD-EA5A10563128}" srcOrd="0" destOrd="0" presId="urn:microsoft.com/office/officeart/2005/8/layout/hierarchy2"/>
    <dgm:cxn modelId="{30444C9F-4DC7-4C5B-8A18-4499A4C11975}" type="presOf" srcId="{EC5A53FE-C093-4E0C-83EC-174F08C1C4F8}" destId="{07CFCE58-C697-4A17-9B11-D3C48358875E}" srcOrd="1" destOrd="0" presId="urn:microsoft.com/office/officeart/2005/8/layout/hierarchy2"/>
    <dgm:cxn modelId="{93C1D1A2-091F-4855-A6EC-A2D39A2A16BE}" srcId="{D18C25CC-5C2F-4504-A142-256BE773EA89}" destId="{6A2D2E80-E235-4744-B81E-3545ABD85491}" srcOrd="2" destOrd="0" parTransId="{F4B0B4EC-0861-4085-9AC3-DAD502B6302C}" sibTransId="{1EA5A7BF-85CE-4B14-8DBF-65C889BD0420}"/>
    <dgm:cxn modelId="{10AAAF90-8021-4BCB-BD57-0F1239ACCA7C}" type="presOf" srcId="{79B36E1F-5C66-452E-949A-E00A8541F911}" destId="{22222DD4-5137-456E-9BEE-4B27612CB78B}" srcOrd="0" destOrd="0" presId="urn:microsoft.com/office/officeart/2005/8/layout/hierarchy2"/>
    <dgm:cxn modelId="{F3D1F1EA-1E19-4069-958D-6F5E1768B0EB}" type="presOf" srcId="{26FFB6A8-7679-4222-A1DE-9CC821C98DAC}" destId="{972D1D23-9E7A-4A07-B41A-CA77E8FA5F3A}" srcOrd="0" destOrd="0" presId="urn:microsoft.com/office/officeart/2005/8/layout/hierarchy2"/>
    <dgm:cxn modelId="{E7D2016F-DC03-426D-85F9-2F49017D9BEC}" type="presOf" srcId="{7046F792-353B-467D-8247-4DC45C5B2928}" destId="{CA83631A-8D94-4FCD-8543-62A6F0A819DB}" srcOrd="1" destOrd="0" presId="urn:microsoft.com/office/officeart/2005/8/layout/hierarchy2"/>
    <dgm:cxn modelId="{3D6AA59B-623E-4398-9013-7FF668B64F33}" type="presOf" srcId="{26FFB6A8-7679-4222-A1DE-9CC821C98DAC}" destId="{F62BB27B-C477-4E0F-A4E7-48E6966EB744}" srcOrd="1" destOrd="0" presId="urn:microsoft.com/office/officeart/2005/8/layout/hierarchy2"/>
    <dgm:cxn modelId="{BCAE769F-2412-473A-986F-9C071D1B9584}" type="presOf" srcId="{D5535DC6-53ED-4505-9913-9A3D17DB18B5}" destId="{62378A44-A706-4BF4-A8B1-34C16D70A3D6}" srcOrd="0" destOrd="0" presId="urn:microsoft.com/office/officeart/2005/8/layout/hierarchy2"/>
    <dgm:cxn modelId="{33FC85B8-EBA2-4805-BCC3-EAF69EB06DBC}" type="presOf" srcId="{F4B0B4EC-0861-4085-9AC3-DAD502B6302C}" destId="{F333338C-726C-4F9F-BA12-6F99C72F01C4}" srcOrd="1" destOrd="0" presId="urn:microsoft.com/office/officeart/2005/8/layout/hierarchy2"/>
    <dgm:cxn modelId="{6010B59F-C04C-4583-B91E-F5F630425CD4}" type="presOf" srcId="{F4B0B4EC-0861-4085-9AC3-DAD502B6302C}" destId="{279F9A67-CF8E-4EF7-B2AC-2139AAF834E8}" srcOrd="0" destOrd="0" presId="urn:microsoft.com/office/officeart/2005/8/layout/hierarchy2"/>
    <dgm:cxn modelId="{2AF8BBC2-367C-454F-B550-1A244455565F}" srcId="{D18C25CC-5C2F-4504-A142-256BE773EA89}" destId="{79B36E1F-5C66-452E-949A-E00A8541F911}" srcOrd="0" destOrd="0" parTransId="{7046F792-353B-467D-8247-4DC45C5B2928}" sibTransId="{B587DDF7-7795-4CC4-B36A-8A400586350B}"/>
    <dgm:cxn modelId="{AAB783A5-FF18-42B3-820D-132890FA0262}" type="presOf" srcId="{30862179-3F47-40E2-A931-2416A2E9C6D2}" destId="{E55A83C9-3792-466B-AABD-CFA3C59FD136}" srcOrd="0" destOrd="0" presId="urn:microsoft.com/office/officeart/2005/8/layout/hierarchy2"/>
    <dgm:cxn modelId="{CC3B7F09-2D20-429C-9E6C-73430B477D29}" srcId="{D18C25CC-5C2F-4504-A142-256BE773EA89}" destId="{30862179-3F47-40E2-A931-2416A2E9C6D2}" srcOrd="1" destOrd="0" parTransId="{EC5A53FE-C093-4E0C-83EC-174F08C1C4F8}" sibTransId="{6B2BA61D-7869-4A03-BB4D-2AF5AC51710A}"/>
    <dgm:cxn modelId="{836E7F89-B470-4200-89E7-2306A4B65D67}" srcId="{D5535DC6-53ED-4505-9913-9A3D17DB18B5}" destId="{D18C25CC-5C2F-4504-A142-256BE773EA89}" srcOrd="0" destOrd="0" parTransId="{A383F93A-7CB0-48F1-923D-3EC20EE016B2}" sibTransId="{6B186B18-12D4-4DDA-BACF-A319C163047C}"/>
    <dgm:cxn modelId="{FA2D8835-D5D5-40E4-A0E0-35AE4C46FC5A}" type="presOf" srcId="{7046F792-353B-467D-8247-4DC45C5B2928}" destId="{C7C32C13-EA04-489C-ACE4-31A6EDB9F571}" srcOrd="0" destOrd="0" presId="urn:microsoft.com/office/officeart/2005/8/layout/hierarchy2"/>
    <dgm:cxn modelId="{8CF91C29-8D96-44AC-9156-5910E1F5C3C4}" srcId="{D18C25CC-5C2F-4504-A142-256BE773EA89}" destId="{4B13F2E0-4346-4210-AC92-8E174395E9ED}" srcOrd="3" destOrd="0" parTransId="{26FFB6A8-7679-4222-A1DE-9CC821C98DAC}" sibTransId="{DEB4E692-EEAB-4A7E-9669-59E5D77AA0A6}"/>
    <dgm:cxn modelId="{B2D906C1-1E58-4DB7-9750-359903EA205A}" type="presOf" srcId="{4B13F2E0-4346-4210-AC92-8E174395E9ED}" destId="{D8C150A3-99B7-4092-B9F0-73F7C81A385F}" srcOrd="0" destOrd="0" presId="urn:microsoft.com/office/officeart/2005/8/layout/hierarchy2"/>
    <dgm:cxn modelId="{3A781165-656E-4938-AE58-BA9E14F8E17C}" type="presOf" srcId="{6A2D2E80-E235-4744-B81E-3545ABD85491}" destId="{711A1F70-124C-4883-9E89-049038486BDE}" srcOrd="0" destOrd="0" presId="urn:microsoft.com/office/officeart/2005/8/layout/hierarchy2"/>
    <dgm:cxn modelId="{288876F1-74A2-46AC-9E60-6C4277B9F167}" type="presOf" srcId="{D18C25CC-5C2F-4504-A142-256BE773EA89}" destId="{904FE794-BCD8-4410-8236-6782651F3E62}" srcOrd="0" destOrd="0" presId="urn:microsoft.com/office/officeart/2005/8/layout/hierarchy2"/>
    <dgm:cxn modelId="{A0F49BDE-F7F1-4751-B2D9-6202D3CE730B}" type="presParOf" srcId="{62378A44-A706-4BF4-A8B1-34C16D70A3D6}" destId="{5FB55048-09B9-49A3-98B1-AB74D1DD5B11}" srcOrd="0" destOrd="0" presId="urn:microsoft.com/office/officeart/2005/8/layout/hierarchy2"/>
    <dgm:cxn modelId="{FE9ACB58-7B28-472A-BC6F-9E7A1D4EBA4F}" type="presParOf" srcId="{5FB55048-09B9-49A3-98B1-AB74D1DD5B11}" destId="{904FE794-BCD8-4410-8236-6782651F3E62}" srcOrd="0" destOrd="0" presId="urn:microsoft.com/office/officeart/2005/8/layout/hierarchy2"/>
    <dgm:cxn modelId="{8F48CB4B-6B29-4B22-B30B-37726E048E1E}" type="presParOf" srcId="{5FB55048-09B9-49A3-98B1-AB74D1DD5B11}" destId="{0A214B48-22C5-4FD5-90F2-C68F7BAED318}" srcOrd="1" destOrd="0" presId="urn:microsoft.com/office/officeart/2005/8/layout/hierarchy2"/>
    <dgm:cxn modelId="{77DE2A52-BD22-42C3-824C-F3AFCC80DCB8}" type="presParOf" srcId="{0A214B48-22C5-4FD5-90F2-C68F7BAED318}" destId="{C7C32C13-EA04-489C-ACE4-31A6EDB9F571}" srcOrd="0" destOrd="0" presId="urn:microsoft.com/office/officeart/2005/8/layout/hierarchy2"/>
    <dgm:cxn modelId="{73E41076-6EB1-4B0B-A0DA-3DC9AA3AFE35}" type="presParOf" srcId="{C7C32C13-EA04-489C-ACE4-31A6EDB9F571}" destId="{CA83631A-8D94-4FCD-8543-62A6F0A819DB}" srcOrd="0" destOrd="0" presId="urn:microsoft.com/office/officeart/2005/8/layout/hierarchy2"/>
    <dgm:cxn modelId="{FA804E6A-5466-45FC-B769-D726FC1AB859}" type="presParOf" srcId="{0A214B48-22C5-4FD5-90F2-C68F7BAED318}" destId="{16FB4562-3AEB-4784-8E88-30EA722FD9CB}" srcOrd="1" destOrd="0" presId="urn:microsoft.com/office/officeart/2005/8/layout/hierarchy2"/>
    <dgm:cxn modelId="{3FC28C96-5956-4297-861D-AA3E8693B22A}" type="presParOf" srcId="{16FB4562-3AEB-4784-8E88-30EA722FD9CB}" destId="{22222DD4-5137-456E-9BEE-4B27612CB78B}" srcOrd="0" destOrd="0" presId="urn:microsoft.com/office/officeart/2005/8/layout/hierarchy2"/>
    <dgm:cxn modelId="{AF88BC0B-4565-464D-B555-273C9774AB96}" type="presParOf" srcId="{16FB4562-3AEB-4784-8E88-30EA722FD9CB}" destId="{00925B56-1286-4B1F-845F-189B10E302FC}" srcOrd="1" destOrd="0" presId="urn:microsoft.com/office/officeart/2005/8/layout/hierarchy2"/>
    <dgm:cxn modelId="{B400BFB6-DFA3-41D9-9F73-7E96889A9B1A}" type="presParOf" srcId="{0A214B48-22C5-4FD5-90F2-C68F7BAED318}" destId="{25C1209D-871B-4272-96DD-EA5A10563128}" srcOrd="2" destOrd="0" presId="urn:microsoft.com/office/officeart/2005/8/layout/hierarchy2"/>
    <dgm:cxn modelId="{FB2A8C25-C1AC-47F1-99B6-581ECD4E3575}" type="presParOf" srcId="{25C1209D-871B-4272-96DD-EA5A10563128}" destId="{07CFCE58-C697-4A17-9B11-D3C48358875E}" srcOrd="0" destOrd="0" presId="urn:microsoft.com/office/officeart/2005/8/layout/hierarchy2"/>
    <dgm:cxn modelId="{2EFB1869-4803-464D-80C1-B98656000CF5}" type="presParOf" srcId="{0A214B48-22C5-4FD5-90F2-C68F7BAED318}" destId="{6301AA93-6A2B-4FD3-A165-05A624FCE071}" srcOrd="3" destOrd="0" presId="urn:microsoft.com/office/officeart/2005/8/layout/hierarchy2"/>
    <dgm:cxn modelId="{79753BDE-CB86-4FCA-9575-6DAC523A8E19}" type="presParOf" srcId="{6301AA93-6A2B-4FD3-A165-05A624FCE071}" destId="{E55A83C9-3792-466B-AABD-CFA3C59FD136}" srcOrd="0" destOrd="0" presId="urn:microsoft.com/office/officeart/2005/8/layout/hierarchy2"/>
    <dgm:cxn modelId="{D697C02E-E5EE-4027-8F74-72697FB863DA}" type="presParOf" srcId="{6301AA93-6A2B-4FD3-A165-05A624FCE071}" destId="{F84A04E0-C607-4971-BE88-E6916AAACD2A}" srcOrd="1" destOrd="0" presId="urn:microsoft.com/office/officeart/2005/8/layout/hierarchy2"/>
    <dgm:cxn modelId="{ECCA997F-26E6-4BC2-9FC1-CB5168A611C5}" type="presParOf" srcId="{0A214B48-22C5-4FD5-90F2-C68F7BAED318}" destId="{279F9A67-CF8E-4EF7-B2AC-2139AAF834E8}" srcOrd="4" destOrd="0" presId="urn:microsoft.com/office/officeart/2005/8/layout/hierarchy2"/>
    <dgm:cxn modelId="{EF1DDA7A-F230-4B45-9441-3C2340376F9E}" type="presParOf" srcId="{279F9A67-CF8E-4EF7-B2AC-2139AAF834E8}" destId="{F333338C-726C-4F9F-BA12-6F99C72F01C4}" srcOrd="0" destOrd="0" presId="urn:microsoft.com/office/officeart/2005/8/layout/hierarchy2"/>
    <dgm:cxn modelId="{01E9DF12-0801-4BE0-B663-C8568AA54450}" type="presParOf" srcId="{0A214B48-22C5-4FD5-90F2-C68F7BAED318}" destId="{E9BAAF42-2B35-41CD-BCD9-B09F8C8BC28F}" srcOrd="5" destOrd="0" presId="urn:microsoft.com/office/officeart/2005/8/layout/hierarchy2"/>
    <dgm:cxn modelId="{A19AE707-E2AB-43B1-8DEE-5B0F32407EB4}" type="presParOf" srcId="{E9BAAF42-2B35-41CD-BCD9-B09F8C8BC28F}" destId="{711A1F70-124C-4883-9E89-049038486BDE}" srcOrd="0" destOrd="0" presId="urn:microsoft.com/office/officeart/2005/8/layout/hierarchy2"/>
    <dgm:cxn modelId="{AF93C474-DBA5-40E4-B4D1-C1416C580DAC}" type="presParOf" srcId="{E9BAAF42-2B35-41CD-BCD9-B09F8C8BC28F}" destId="{D3AE3840-958A-4D75-9C84-C80FD1F1ADDD}" srcOrd="1" destOrd="0" presId="urn:microsoft.com/office/officeart/2005/8/layout/hierarchy2"/>
    <dgm:cxn modelId="{67047E35-D757-4AFF-A11E-C3F27DDEBC2A}" type="presParOf" srcId="{0A214B48-22C5-4FD5-90F2-C68F7BAED318}" destId="{972D1D23-9E7A-4A07-B41A-CA77E8FA5F3A}" srcOrd="6" destOrd="0" presId="urn:microsoft.com/office/officeart/2005/8/layout/hierarchy2"/>
    <dgm:cxn modelId="{E69CBDD1-DCEB-4624-9BB8-523CDD5BA5B3}" type="presParOf" srcId="{972D1D23-9E7A-4A07-B41A-CA77E8FA5F3A}" destId="{F62BB27B-C477-4E0F-A4E7-48E6966EB744}" srcOrd="0" destOrd="0" presId="urn:microsoft.com/office/officeart/2005/8/layout/hierarchy2"/>
    <dgm:cxn modelId="{CAA78E4C-6764-4ED6-8492-8E7DF242FB82}" type="presParOf" srcId="{0A214B48-22C5-4FD5-90F2-C68F7BAED318}" destId="{4D8B16FC-325A-47D0-A53C-24E20A9F358D}" srcOrd="7" destOrd="0" presId="urn:microsoft.com/office/officeart/2005/8/layout/hierarchy2"/>
    <dgm:cxn modelId="{9C71C7F3-CCB9-4D2D-B990-C832B719C8F9}" type="presParOf" srcId="{4D8B16FC-325A-47D0-A53C-24E20A9F358D}" destId="{D8C150A3-99B7-4092-B9F0-73F7C81A385F}" srcOrd="0" destOrd="0" presId="urn:microsoft.com/office/officeart/2005/8/layout/hierarchy2"/>
    <dgm:cxn modelId="{68E09B0D-1D8A-4646-AC91-E895DA15D66D}" type="presParOf" srcId="{4D8B16FC-325A-47D0-A53C-24E20A9F358D}" destId="{7252C4CB-068B-43F6-BD3D-695A7A7E4E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D942C1-AD43-4CAA-9AC0-43505B4FAE5A}">
      <dsp:nvSpPr>
        <dsp:cNvPr id="0" name=""/>
        <dsp:cNvSpPr/>
      </dsp:nvSpPr>
      <dsp:spPr>
        <a:xfrm>
          <a:off x="6404187" y="3572379"/>
          <a:ext cx="91440" cy="721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15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B488E-CFF7-4615-9D3F-7B3EEA15B59E}">
      <dsp:nvSpPr>
        <dsp:cNvPr id="0" name=""/>
        <dsp:cNvSpPr/>
      </dsp:nvSpPr>
      <dsp:spPr>
        <a:xfrm>
          <a:off x="4115121" y="1275446"/>
          <a:ext cx="2334785" cy="721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707"/>
              </a:lnTo>
              <a:lnTo>
                <a:pt x="2334785" y="491707"/>
              </a:lnTo>
              <a:lnTo>
                <a:pt x="2334785" y="7215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E208F-8329-4015-AA73-A0EF960056F8}">
      <dsp:nvSpPr>
        <dsp:cNvPr id="0" name=""/>
        <dsp:cNvSpPr/>
      </dsp:nvSpPr>
      <dsp:spPr>
        <a:xfrm>
          <a:off x="2285469" y="3572379"/>
          <a:ext cx="91440" cy="721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215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38A27-00D3-4786-85BD-9A51F8D02BA0}">
      <dsp:nvSpPr>
        <dsp:cNvPr id="0" name=""/>
        <dsp:cNvSpPr/>
      </dsp:nvSpPr>
      <dsp:spPr>
        <a:xfrm>
          <a:off x="2331189" y="1275446"/>
          <a:ext cx="1783931" cy="721538"/>
        </a:xfrm>
        <a:custGeom>
          <a:avLst/>
          <a:gdLst/>
          <a:ahLst/>
          <a:cxnLst/>
          <a:rect l="0" t="0" r="0" b="0"/>
          <a:pathLst>
            <a:path>
              <a:moveTo>
                <a:pt x="1783931" y="0"/>
              </a:moveTo>
              <a:lnTo>
                <a:pt x="1783931" y="491707"/>
              </a:lnTo>
              <a:lnTo>
                <a:pt x="0" y="491707"/>
              </a:lnTo>
              <a:lnTo>
                <a:pt x="0" y="7215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77685E-031F-4AAD-B799-83B60528FBAC}">
      <dsp:nvSpPr>
        <dsp:cNvPr id="0" name=""/>
        <dsp:cNvSpPr/>
      </dsp:nvSpPr>
      <dsp:spPr>
        <a:xfrm>
          <a:off x="1483022" y="394155"/>
          <a:ext cx="5264196" cy="881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1608FB-F808-4D33-A803-8DBB87FCA89A}">
      <dsp:nvSpPr>
        <dsp:cNvPr id="0" name=""/>
        <dsp:cNvSpPr/>
      </dsp:nvSpPr>
      <dsp:spPr>
        <a:xfrm>
          <a:off x="1758682" y="656032"/>
          <a:ext cx="5264196" cy="8812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Типы изменчивости</a:t>
          </a:r>
          <a:endParaRPr lang="ru-RU" sz="2800" kern="1200" dirty="0"/>
        </a:p>
      </dsp:txBody>
      <dsp:txXfrm>
        <a:off x="1758682" y="656032"/>
        <a:ext cx="5264196" cy="881291"/>
      </dsp:txXfrm>
    </dsp:sp>
    <dsp:sp modelId="{C4F668B3-0D66-4A46-A3C2-3EE560E62FDE}">
      <dsp:nvSpPr>
        <dsp:cNvPr id="0" name=""/>
        <dsp:cNvSpPr/>
      </dsp:nvSpPr>
      <dsp:spPr>
        <a:xfrm>
          <a:off x="280560" y="1996985"/>
          <a:ext cx="4101258" cy="157539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1C9F25-6C0E-4A8A-89FE-667D03873821}">
      <dsp:nvSpPr>
        <dsp:cNvPr id="0" name=""/>
        <dsp:cNvSpPr/>
      </dsp:nvSpPr>
      <dsp:spPr>
        <a:xfrm>
          <a:off x="556219" y="2258861"/>
          <a:ext cx="4101258" cy="1575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Ненаследственная (</a:t>
          </a:r>
          <a:r>
            <a:rPr lang="ru-RU" sz="2800" kern="1200" dirty="0" err="1" smtClean="0"/>
            <a:t>модификационная</a:t>
          </a:r>
          <a:r>
            <a:rPr lang="ru-RU" sz="2800" kern="1200" dirty="0" smtClean="0"/>
            <a:t>) изменчивость</a:t>
          </a:r>
          <a:endParaRPr lang="ru-RU" sz="2800" kern="1200" dirty="0"/>
        </a:p>
      </dsp:txBody>
      <dsp:txXfrm>
        <a:off x="556219" y="2258861"/>
        <a:ext cx="4101258" cy="1575393"/>
      </dsp:txXfrm>
    </dsp:sp>
    <dsp:sp modelId="{CBC401C5-8EA9-487B-9A01-AB70B2957BCA}">
      <dsp:nvSpPr>
        <dsp:cNvPr id="0" name=""/>
        <dsp:cNvSpPr/>
      </dsp:nvSpPr>
      <dsp:spPr>
        <a:xfrm>
          <a:off x="4258" y="4293917"/>
          <a:ext cx="4653862" cy="15753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2AFCFE-7D44-4675-ABA2-D117A0B80520}">
      <dsp:nvSpPr>
        <dsp:cNvPr id="0" name=""/>
        <dsp:cNvSpPr/>
      </dsp:nvSpPr>
      <dsp:spPr>
        <a:xfrm>
          <a:off x="279918" y="4555794"/>
          <a:ext cx="4653862" cy="1575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изменяется генотип и возникает под воздействием окружающей среды</a:t>
          </a:r>
          <a:endParaRPr lang="ru-RU" sz="2800" kern="1200" dirty="0"/>
        </a:p>
      </dsp:txBody>
      <dsp:txXfrm>
        <a:off x="279918" y="4555794"/>
        <a:ext cx="4653862" cy="1575393"/>
      </dsp:txXfrm>
    </dsp:sp>
    <dsp:sp modelId="{61DCF503-2DC1-453A-8F93-91FA912ABDD1}">
      <dsp:nvSpPr>
        <dsp:cNvPr id="0" name=""/>
        <dsp:cNvSpPr/>
      </dsp:nvSpPr>
      <dsp:spPr>
        <a:xfrm>
          <a:off x="4950132" y="1996985"/>
          <a:ext cx="2999549" cy="157539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C3C9B-77F4-4FB2-B76A-88C8F72117F2}">
      <dsp:nvSpPr>
        <dsp:cNvPr id="0" name=""/>
        <dsp:cNvSpPr/>
      </dsp:nvSpPr>
      <dsp:spPr>
        <a:xfrm>
          <a:off x="5225791" y="2258861"/>
          <a:ext cx="2999549" cy="1575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Наследственная изменчивость</a:t>
          </a:r>
          <a:endParaRPr lang="ru-RU" sz="2800" kern="1200" dirty="0"/>
        </a:p>
      </dsp:txBody>
      <dsp:txXfrm>
        <a:off x="5225791" y="2258861"/>
        <a:ext cx="2999549" cy="1575393"/>
      </dsp:txXfrm>
    </dsp:sp>
    <dsp:sp modelId="{5BEEB8B7-34F7-4878-B338-72DF1DBF4170}">
      <dsp:nvSpPr>
        <dsp:cNvPr id="0" name=""/>
        <dsp:cNvSpPr/>
      </dsp:nvSpPr>
      <dsp:spPr>
        <a:xfrm>
          <a:off x="5209439" y="4293917"/>
          <a:ext cx="2480935" cy="15753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EFB44-47B6-44F2-8695-52433CE68356}">
      <dsp:nvSpPr>
        <dsp:cNvPr id="0" name=""/>
        <dsp:cNvSpPr/>
      </dsp:nvSpPr>
      <dsp:spPr>
        <a:xfrm>
          <a:off x="5485099" y="4555794"/>
          <a:ext cx="2480935" cy="15753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Изменяет генотип и передается по наследству </a:t>
          </a:r>
          <a:endParaRPr lang="ru-RU" sz="2800" kern="1200" dirty="0"/>
        </a:p>
      </dsp:txBody>
      <dsp:txXfrm>
        <a:off x="5485099" y="4555794"/>
        <a:ext cx="2480935" cy="15753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4FE794-BCD8-4410-8236-6782651F3E62}">
      <dsp:nvSpPr>
        <dsp:cNvPr id="0" name=""/>
        <dsp:cNvSpPr/>
      </dsp:nvSpPr>
      <dsp:spPr>
        <a:xfrm>
          <a:off x="10088" y="1944216"/>
          <a:ext cx="2707215" cy="2708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Bookman Old Style" pitchFamily="18" charset="0"/>
            </a:rPr>
            <a:t>Формы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Bookman Old Style" pitchFamily="18" charset="0"/>
            </a:rPr>
            <a:t>модифи</a:t>
          </a:r>
          <a:endParaRPr lang="ru-RU" sz="2400" kern="1200" dirty="0" smtClean="0">
            <a:latin typeface="Bookman Old Style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Bookman Old Style" pitchFamily="18" charset="0"/>
            </a:rPr>
            <a:t>кационной</a:t>
          </a:r>
          <a:r>
            <a:rPr lang="ru-RU" sz="2400" kern="1200" dirty="0" smtClean="0">
              <a:latin typeface="Bookman Old Style" pitchFamily="18" charset="0"/>
            </a:rPr>
            <a:t> изменчивости</a:t>
          </a:r>
          <a:endParaRPr lang="ru-RU" sz="2400" kern="1200" dirty="0">
            <a:latin typeface="Bookman Old Style" pitchFamily="18" charset="0"/>
          </a:endParaRPr>
        </a:p>
      </dsp:txBody>
      <dsp:txXfrm>
        <a:off x="10088" y="1944216"/>
        <a:ext cx="2707215" cy="2708919"/>
      </dsp:txXfrm>
    </dsp:sp>
    <dsp:sp modelId="{C7C32C13-EA04-489C-ACE4-31A6EDB9F571}">
      <dsp:nvSpPr>
        <dsp:cNvPr id="0" name=""/>
        <dsp:cNvSpPr/>
      </dsp:nvSpPr>
      <dsp:spPr>
        <a:xfrm rot="17692822">
          <a:off x="2151908" y="2399218"/>
          <a:ext cx="1952080" cy="28009"/>
        </a:xfrm>
        <a:custGeom>
          <a:avLst/>
          <a:gdLst/>
          <a:ahLst/>
          <a:cxnLst/>
          <a:rect l="0" t="0" r="0" b="0"/>
          <a:pathLst>
            <a:path>
              <a:moveTo>
                <a:pt x="0" y="14004"/>
              </a:moveTo>
              <a:lnTo>
                <a:pt x="1952080" y="14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17692822">
        <a:off x="3079146" y="2364421"/>
        <a:ext cx="97604" cy="97604"/>
      </dsp:txXfrm>
    </dsp:sp>
    <dsp:sp modelId="{22222DD4-5137-456E-9BEE-4B27612CB78B}">
      <dsp:nvSpPr>
        <dsp:cNvPr id="0" name=""/>
        <dsp:cNvSpPr/>
      </dsp:nvSpPr>
      <dsp:spPr>
        <a:xfrm>
          <a:off x="3538592" y="1014465"/>
          <a:ext cx="3788627" cy="10266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Bookman Old Style" pitchFamily="18" charset="0"/>
            </a:rPr>
            <a:t>Экологическая</a:t>
          </a:r>
          <a:r>
            <a:rPr lang="ru-RU" sz="3600" kern="1200" dirty="0" smtClean="0">
              <a:latin typeface="Bookman Old Style" pitchFamily="18" charset="0"/>
            </a:rPr>
            <a:t> </a:t>
          </a:r>
          <a:endParaRPr lang="ru-RU" sz="3600" kern="1200" dirty="0">
            <a:latin typeface="Bookman Old Style" pitchFamily="18" charset="0"/>
          </a:endParaRPr>
        </a:p>
      </dsp:txBody>
      <dsp:txXfrm>
        <a:off x="3538592" y="1014465"/>
        <a:ext cx="3788627" cy="1026611"/>
      </dsp:txXfrm>
    </dsp:sp>
    <dsp:sp modelId="{25C1209D-871B-4272-96DD-EA5A10563128}">
      <dsp:nvSpPr>
        <dsp:cNvPr id="0" name=""/>
        <dsp:cNvSpPr/>
      </dsp:nvSpPr>
      <dsp:spPr>
        <a:xfrm rot="19457599">
          <a:off x="2622238" y="2989520"/>
          <a:ext cx="1011420" cy="28009"/>
        </a:xfrm>
        <a:custGeom>
          <a:avLst/>
          <a:gdLst/>
          <a:ahLst/>
          <a:cxnLst/>
          <a:rect l="0" t="0" r="0" b="0"/>
          <a:pathLst>
            <a:path>
              <a:moveTo>
                <a:pt x="0" y="14004"/>
              </a:moveTo>
              <a:lnTo>
                <a:pt x="1011420" y="14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19457599">
        <a:off x="3102662" y="2978239"/>
        <a:ext cx="50571" cy="50571"/>
      </dsp:txXfrm>
    </dsp:sp>
    <dsp:sp modelId="{E55A83C9-3792-466B-AABD-CFA3C59FD136}">
      <dsp:nvSpPr>
        <dsp:cNvPr id="0" name=""/>
        <dsp:cNvSpPr/>
      </dsp:nvSpPr>
      <dsp:spPr>
        <a:xfrm>
          <a:off x="3538592" y="2195068"/>
          <a:ext cx="5164286" cy="10266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Bookman Old Style" pitchFamily="18" charset="0"/>
            </a:rPr>
            <a:t>Географическая </a:t>
          </a:r>
          <a:endParaRPr lang="ru-RU" sz="3200" kern="1200" dirty="0">
            <a:latin typeface="Bookman Old Style" pitchFamily="18" charset="0"/>
          </a:endParaRPr>
        </a:p>
      </dsp:txBody>
      <dsp:txXfrm>
        <a:off x="3538592" y="2195068"/>
        <a:ext cx="5164286" cy="1026611"/>
      </dsp:txXfrm>
    </dsp:sp>
    <dsp:sp modelId="{279F9A67-CF8E-4EF7-B2AC-2139AAF834E8}">
      <dsp:nvSpPr>
        <dsp:cNvPr id="0" name=""/>
        <dsp:cNvSpPr/>
      </dsp:nvSpPr>
      <dsp:spPr>
        <a:xfrm rot="1948758">
          <a:off x="2641163" y="3546072"/>
          <a:ext cx="973569" cy="28009"/>
        </a:xfrm>
        <a:custGeom>
          <a:avLst/>
          <a:gdLst/>
          <a:ahLst/>
          <a:cxnLst/>
          <a:rect l="0" t="0" r="0" b="0"/>
          <a:pathLst>
            <a:path>
              <a:moveTo>
                <a:pt x="0" y="14004"/>
              </a:moveTo>
              <a:lnTo>
                <a:pt x="973569" y="14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1948758">
        <a:off x="3103609" y="3535737"/>
        <a:ext cx="48678" cy="48678"/>
      </dsp:txXfrm>
    </dsp:sp>
    <dsp:sp modelId="{711A1F70-124C-4883-9E89-049038486BDE}">
      <dsp:nvSpPr>
        <dsp:cNvPr id="0" name=""/>
        <dsp:cNvSpPr/>
      </dsp:nvSpPr>
      <dsp:spPr>
        <a:xfrm>
          <a:off x="3538592" y="3308172"/>
          <a:ext cx="3052423" cy="10266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Bookman Old Style" pitchFamily="18" charset="0"/>
            </a:rPr>
            <a:t>Сезонная </a:t>
          </a:r>
          <a:endParaRPr lang="ru-RU" sz="3200" kern="1200" dirty="0">
            <a:latin typeface="Bookman Old Style" pitchFamily="18" charset="0"/>
          </a:endParaRPr>
        </a:p>
      </dsp:txBody>
      <dsp:txXfrm>
        <a:off x="3538592" y="3308172"/>
        <a:ext cx="3052423" cy="1026611"/>
      </dsp:txXfrm>
    </dsp:sp>
    <dsp:sp modelId="{972D1D23-9E7A-4A07-B41A-CA77E8FA5F3A}">
      <dsp:nvSpPr>
        <dsp:cNvPr id="0" name=""/>
        <dsp:cNvSpPr/>
      </dsp:nvSpPr>
      <dsp:spPr>
        <a:xfrm rot="3907178">
          <a:off x="2151908" y="4170123"/>
          <a:ext cx="1952080" cy="28009"/>
        </a:xfrm>
        <a:custGeom>
          <a:avLst/>
          <a:gdLst/>
          <a:ahLst/>
          <a:cxnLst/>
          <a:rect l="0" t="0" r="0" b="0"/>
          <a:pathLst>
            <a:path>
              <a:moveTo>
                <a:pt x="0" y="14004"/>
              </a:moveTo>
              <a:lnTo>
                <a:pt x="1952080" y="14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3907178">
        <a:off x="3079146" y="4135326"/>
        <a:ext cx="97604" cy="97604"/>
      </dsp:txXfrm>
    </dsp:sp>
    <dsp:sp modelId="{D8C150A3-99B7-4092-B9F0-73F7C81A385F}">
      <dsp:nvSpPr>
        <dsp:cNvPr id="0" name=""/>
        <dsp:cNvSpPr/>
      </dsp:nvSpPr>
      <dsp:spPr>
        <a:xfrm>
          <a:off x="3538592" y="4556274"/>
          <a:ext cx="4434345" cy="10266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Bookman Old Style" pitchFamily="18" charset="0"/>
            </a:rPr>
            <a:t>Возрастная </a:t>
          </a:r>
          <a:endParaRPr lang="ru-RU" sz="3200" kern="1200" dirty="0">
            <a:latin typeface="Bookman Old Style" pitchFamily="18" charset="0"/>
          </a:endParaRPr>
        </a:p>
      </dsp:txBody>
      <dsp:txXfrm>
        <a:off x="3538592" y="4556274"/>
        <a:ext cx="4434345" cy="1026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2C01F-4C27-4F06-A1B8-8B0644CA52E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AAFAD-A87D-4C47-B06B-5C6599CCD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01B-FFDB-41B0-9947-92EEC1C43270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F51-8D96-4907-A660-5129FC32C618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34DD-03A3-4930-80FB-ECD247366CA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195C-729D-4DBB-B064-41D80CA90A18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F096-2361-413C-963A-35CAC2D988A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20BE-695D-4A4E-90EA-4BE242B65FA8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6E85D-36EF-403B-8C9D-9D899EA92A07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6A5-53F2-4196-8CA7-E5F9FD3A60A2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DBDA-285E-4260-80EC-FCC0C9AF4387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9BF0-A404-45F6-B43B-EC58AC93719C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9FDB-C2A1-49D8-85BC-C042FF9F797D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7DC9A-FD89-4904-8DB6-879BBD59230C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Майнагашева А.С.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u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Bookman Old Style" pitchFamily="18" charset="0"/>
              </a:rPr>
              <a:t>Закономерности изменчивости</a:t>
            </a:r>
            <a:endParaRPr lang="ru-RU" sz="60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1026" name="Picture 2" descr="http://www.ejonok.ru/nature/biology/big/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789040"/>
            <a:ext cx="4762500" cy="2381250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Норма реакции: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013176"/>
            <a:ext cx="8229600" cy="16890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 Широкая                              Б) Узкая </a:t>
            </a:r>
            <a:endParaRPr lang="ru-RU" dirty="0"/>
          </a:p>
        </p:txBody>
      </p:sp>
      <p:pic>
        <p:nvPicPr>
          <p:cNvPr id="22530" name="Picture 2" descr="http://cs4473.vkontakte.ru/u156289253/-14/x_6c743e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3940376" cy="3816424"/>
          </a:xfrm>
          <a:prstGeom prst="rect">
            <a:avLst/>
          </a:prstGeom>
          <a:noFill/>
        </p:spPr>
      </p:pic>
      <p:pic>
        <p:nvPicPr>
          <p:cNvPr id="22534" name="Picture 6" descr="http://skazles.ru/zagadki/img/0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752"/>
            <a:ext cx="3810000" cy="3876676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Bookman Old Style" pitchFamily="18" charset="0"/>
              </a:rPr>
              <a:t>Изменчивость </a:t>
            </a:r>
            <a:endParaRPr lang="ru-RU" sz="6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dirty="0" smtClean="0">
                <a:latin typeface="Bookman Old Style" pitchFamily="18" charset="0"/>
              </a:rPr>
              <a:t>Это способность организма изменяться и приобретать новые признаки в процессе индивидуального развития под воздействием различных условий. </a:t>
            </a:r>
            <a:endParaRPr lang="ru-RU" sz="4800" dirty="0">
              <a:latin typeface="Bookman Old Style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332656"/>
          <a:ext cx="8229600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60648"/>
          <a:ext cx="8712968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Экологическая изменчивость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7410" name="Picture 2" descr="http://cs10400.userapi.com/v10400456/b/sUmhqp1GEz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128459" cy="3096344"/>
          </a:xfrm>
          <a:prstGeom prst="rect">
            <a:avLst/>
          </a:prstGeom>
          <a:noFill/>
        </p:spPr>
      </p:pic>
      <p:pic>
        <p:nvPicPr>
          <p:cNvPr id="5" name="Picture 6" descr="http://animalworld.com.ua/images/2009/September/Fito/1/sos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981367"/>
            <a:ext cx="4392488" cy="30802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229200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Форма кроны сосны в лесу и на открытом пространстве</a:t>
            </a:r>
            <a:endParaRPr lang="ru-RU" sz="2800" dirty="0"/>
          </a:p>
        </p:txBody>
      </p:sp>
      <p:pic>
        <p:nvPicPr>
          <p:cNvPr id="17412" name="Picture 4" descr="http://www.turbopro.ru/itk/itk_02_08/2008/kaxula_yul/images/oduv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79" y="1484784"/>
            <a:ext cx="5325847" cy="4752528"/>
          </a:xfrm>
          <a:prstGeom prst="rect">
            <a:avLst/>
          </a:prstGeom>
          <a:noFill/>
        </p:spPr>
      </p:pic>
      <p:pic>
        <p:nvPicPr>
          <p:cNvPr id="17414" name="Picture 6" descr="http://900igr.net/datai/biologija/Rastenie-i-voda/0018-014-Strelolist-obyknovenny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556792"/>
            <a:ext cx="7398670" cy="4752528"/>
          </a:xfrm>
          <a:prstGeom prst="rect">
            <a:avLst/>
          </a:prstGeom>
          <a:noFill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Географическая изменчивость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8434" name="Picture 2" descr="http://www.dck-sobol.ru/images/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251" y="1273026"/>
            <a:ext cx="8325498" cy="5180310"/>
          </a:xfrm>
          <a:prstGeom prst="rect">
            <a:avLst/>
          </a:prstGeom>
          <a:noFill/>
        </p:spPr>
      </p:pic>
      <p:pic>
        <p:nvPicPr>
          <p:cNvPr id="18436" name="Picture 4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40768"/>
            <a:ext cx="6408712" cy="42724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58772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географическая изменчивость тигров и леопардов</a:t>
            </a:r>
            <a:endParaRPr lang="ru-RU" sz="28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Сезонная изменчивость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9458" name="Picture 2" descr="http://abc-24.info/uploads/posts/2012-10/1350411629_alopex-lagopus-linnaeus-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484785"/>
            <a:ext cx="4357964" cy="3384376"/>
          </a:xfrm>
          <a:prstGeom prst="rect">
            <a:avLst/>
          </a:prstGeom>
          <a:noFill/>
        </p:spPr>
      </p:pic>
      <p:pic>
        <p:nvPicPr>
          <p:cNvPr id="19460" name="Picture 4" descr="http://cache2.allpostersimages.com/p/LRG/29/2901/U2WPD00Z/posterler/franz-robert-arctic-fox-pup-alopex-lagopus.jpg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4572000" y="1412776"/>
            <a:ext cx="4032448" cy="3429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5013176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Изменение окраски шерсти у песца по сезонам </a:t>
            </a:r>
            <a:endParaRPr lang="ru-RU" sz="32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Возрастная изменчивость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20484" name="Picture 4" descr="http://1tv.com.ua/uploads/announce/2011/02/07/d43c235362f5fccce779c13a003f65a798678ec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73" y="1633066"/>
            <a:ext cx="8034020" cy="3452118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>
                <a:solidFill>
                  <a:srgbClr val="FF0000"/>
                </a:solidFill>
                <a:latin typeface="Bookman Old Style" pitchFamily="18" charset="0"/>
              </a:rPr>
              <a:t>Норма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  <a:latin typeface="Bookman Old Style" pitchFamily="18" charset="0"/>
              </a:rPr>
              <a:t>реакции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Bookman Old Style" pitchFamily="18" charset="0"/>
              </a:rPr>
              <a:t>Это предел проявления </a:t>
            </a:r>
            <a:r>
              <a:rPr lang="ru-RU" sz="4000" dirty="0" err="1" smtClean="0">
                <a:latin typeface="Bookman Old Style" pitchFamily="18" charset="0"/>
              </a:rPr>
              <a:t>модификационной</a:t>
            </a:r>
            <a:r>
              <a:rPr lang="ru-RU" sz="4000" dirty="0" smtClean="0">
                <a:latin typeface="Bookman Old Style" pitchFamily="18" charset="0"/>
              </a:rPr>
              <a:t> изменчивости в организме, обусловленный генотипом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5592" y="3501008"/>
            <a:ext cx="4728157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Майнагашева А.С.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134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Закономерности изменчивости</vt:lpstr>
      <vt:lpstr>Изменчивость </vt:lpstr>
      <vt:lpstr>Слайд 3</vt:lpstr>
      <vt:lpstr>Слайд 4</vt:lpstr>
      <vt:lpstr>Экологическая изменчивость</vt:lpstr>
      <vt:lpstr>Географическая изменчивость</vt:lpstr>
      <vt:lpstr>Сезонная изменчивость</vt:lpstr>
      <vt:lpstr>Возрастная изменчивость</vt:lpstr>
      <vt:lpstr>Норма реакции</vt:lpstr>
      <vt:lpstr>Норма реакции: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Закономерности изменчивости</dc:title>
  <dc:creator>hP</dc:creator>
  <cp:lastModifiedBy>hP</cp:lastModifiedBy>
  <cp:revision>51</cp:revision>
  <dcterms:modified xsi:type="dcterms:W3CDTF">2020-04-10T17:17:59Z</dcterms:modified>
</cp:coreProperties>
</file>